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317" r:id="rId2"/>
    <p:sldId id="2007577251" r:id="rId3"/>
    <p:sldId id="2007577239" r:id="rId4"/>
    <p:sldId id="2007577250" r:id="rId5"/>
    <p:sldId id="2007577253" r:id="rId6"/>
    <p:sldId id="256" r:id="rId7"/>
    <p:sldId id="2007577233" r:id="rId8"/>
    <p:sldId id="2007577245" r:id="rId9"/>
    <p:sldId id="2007577225" r:id="rId10"/>
    <p:sldId id="2007577249" r:id="rId11"/>
    <p:sldId id="2007577246" r:id="rId12"/>
    <p:sldId id="2007577252" r:id="rId13"/>
    <p:sldId id="259" r:id="rId14"/>
    <p:sldId id="2007577255" r:id="rId15"/>
    <p:sldId id="2007577254" r:id="rId16"/>
    <p:sldId id="262" r:id="rId17"/>
    <p:sldId id="2007577247" r:id="rId18"/>
    <p:sldId id="2007577248" r:id="rId19"/>
  </p:sldIdLst>
  <p:sldSz cx="9144000" cy="5143500" type="screen16x9"/>
  <p:notesSz cx="6858000" cy="9144000"/>
  <p:embeddedFontLst>
    <p:embeddedFont>
      <p:font typeface="#9Slide03 AmpleSoft Bold" panose="020B0604020202020204" charset="0"/>
      <p:regular r:id="rId21"/>
    </p:embeddedFont>
    <p:embeddedFont>
      <p:font typeface="Andada Pro" panose="020B0604020202020204" charset="0"/>
      <p:regular r:id="rId22"/>
      <p:bold r:id="rId23"/>
      <p:italic r:id="rId24"/>
      <p:boldItalic r:id="rId25"/>
    </p:embeddedFont>
    <p:embeddedFont>
      <p:font typeface="Big Shoulders Display" panose="020B0604020202020204" charset="0"/>
      <p:regular r:id="rId26"/>
      <p:bold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" panose="02040503050406030204" pitchFamily="18" charset="0"/>
      <p:regular r:id="rId32"/>
      <p:bold r:id="rId33"/>
      <p:italic r:id="rId34"/>
      <p:boldItalic r:id="rId35"/>
    </p:embeddedFont>
    <p:embeddedFont>
      <p:font typeface="Cardo" panose="020B0604020202020204" charset="0"/>
      <p:regular r:id="rId36"/>
      <p:bold r:id="rId37"/>
      <p:italic r:id="rId38"/>
    </p:embeddedFont>
    <p:embeddedFont>
      <p:font typeface="Fira Sans Condensed Medium" panose="020B0603050000020004" pitchFamily="34" charset="0"/>
      <p:regular r:id="rId39"/>
      <p:italic r:id="rId40"/>
    </p:embeddedFont>
    <p:embeddedFont>
      <p:font typeface="Patrick Hand" panose="00000500000000000000" pitchFamily="2" charset="0"/>
      <p:regular r:id="rId41"/>
    </p:embeddedFont>
    <p:embeddedFont>
      <p:font typeface="Patrick Hand SC" panose="00000500000000000000" pitchFamily="2" charset="0"/>
      <p:regular r:id="rId42"/>
    </p:embeddedFont>
    <p:embeddedFont>
      <p:font typeface="Staatliches" pitchFamily="2" charset="0"/>
      <p:regular r:id="rId43"/>
    </p:embeddedFont>
    <p:embeddedFont>
      <p:font typeface="Tahoma" panose="020B0604030504040204" pitchFamily="3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D66C-3DD4-4669-A716-8506911A8743}">
  <a:tblStyle styleId="{0BACD66C-3DD4-4669-A716-8506911A8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8" autoAdjust="0"/>
  </p:normalViewPr>
  <p:slideViewPr>
    <p:cSldViewPr snapToGrid="0">
      <p:cViewPr varScale="1">
        <p:scale>
          <a:sx n="69" d="100"/>
          <a:sy n="69" d="100"/>
        </p:scale>
        <p:origin x="12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c839c9b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c839c9b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0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08260c90ad_0_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Thay đổi màu cho SmartArt ntn?</a:t>
            </a:r>
            <a:endParaRPr/>
          </a:p>
        </p:txBody>
      </p:sp>
      <p:sp>
        <p:nvSpPr>
          <p:cNvPr id="1182" name="Google Shape;1182;g208260c90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03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Vậy để tạo được các SmartArt chúng ta cùng tìm hiểu tiết học ngày hôm nay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72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Gọi HS lên tạo smartArt</a:t>
            </a:r>
            <a:endParaRPr lang="en-US" altLang="zh-CN" dirty="0"/>
          </a:p>
          <a:p>
            <a:r>
              <a:rPr lang="en-US" altLang="zh-CN"/>
              <a:t>Ghi nội dung vào Smart ntn</a:t>
            </a:r>
          </a:p>
          <a:p>
            <a:r>
              <a:rPr lang="en-US" altLang="zh-CN"/>
              <a:t>Thừa 1 khối trong Smart thì xóa ntn</a:t>
            </a:r>
          </a:p>
          <a:p>
            <a:r>
              <a:rPr lang="en-US" altLang="zh-CN"/>
              <a:t>Thêm một khối ntn?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51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793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08260c90ad_0_0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5" name="Google Shape;1145;g208260c90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134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8249" y="1008538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00400" y="3239750"/>
            <a:ext cx="27432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2023/2/23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30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4992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76" r:id="rId4"/>
    <p:sldLayoutId id="2147483680" r:id="rId5"/>
    <p:sldLayoutId id="2147483681" r:id="rId6"/>
    <p:sldLayoutId id="2147483683" r:id="rId7"/>
    <p:sldLayoutId id="214748368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0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 LÀ CHUYÊN GIA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Hình thức: Cá nhân</a:t>
            </a:r>
            <a:endParaRPr sz="20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682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229815" y="990984"/>
            <a:ext cx="5305941" cy="2378011"/>
            <a:chOff x="1583415" y="1217302"/>
            <a:chExt cx="8450555" cy="294469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7D1866-7A9C-300D-964D-EDC428CBB3F9}"/>
                </a:ext>
              </a:extLst>
            </p:cNvPr>
            <p:cNvGrpSpPr/>
            <p:nvPr/>
          </p:nvGrpSpPr>
          <p:grpSpPr>
            <a:xfrm>
              <a:off x="1583415" y="1217302"/>
              <a:ext cx="8450555" cy="2944695"/>
              <a:chOff x="496134" y="1272720"/>
              <a:chExt cx="8450555" cy="294469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0916E7-8302-2718-E2B0-3183F078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31" y="1278110"/>
                <a:ext cx="8300458" cy="293930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3BA871-E4B9-FF59-CCAA-2CCD31B3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134" y="1272720"/>
                <a:ext cx="2095238" cy="82073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696860" y="1819837"/>
              <a:ext cx="8233090" cy="179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1. Mở Word</a:t>
              </a:r>
              <a:endParaRPr lang="vi-VN" sz="2200" dirty="0">
                <a:solidFill>
                  <a:srgbClr val="454943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endParaRPr>
            </a:p>
            <a:p>
              <a:pPr algn="just"/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2. Thực hiện chèn SmartArt như hình bên</a:t>
              </a:r>
            </a:p>
            <a:p>
              <a:pPr algn="just"/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3. </a:t>
              </a:r>
              <a:r>
                <a:rPr lang="en-US" sz="2200" err="1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Lưu</a:t>
              </a:r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 bài: </a:t>
              </a:r>
              <a:r>
                <a:rPr lang="en-US" sz="220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Lớp_Tên_Tiết 45 </a:t>
              </a:r>
              <a:r>
                <a:rPr lang="en-US" sz="2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vào thư mục Document</a:t>
              </a:r>
              <a:endParaRPr lang="en-US" sz="2200" dirty="0">
                <a:solidFill>
                  <a:srgbClr val="454943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1AE23B-B3DC-FE87-1974-738A41BC93A5}"/>
              </a:ext>
            </a:extLst>
          </p:cNvPr>
          <p:cNvGrpSpPr/>
          <p:nvPr/>
        </p:nvGrpSpPr>
        <p:grpSpPr>
          <a:xfrm>
            <a:off x="257257" y="3221454"/>
            <a:ext cx="5276390" cy="1507936"/>
            <a:chOff x="1378973" y="5575318"/>
            <a:chExt cx="10808796" cy="12683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D33FFA-9DAE-FAA6-C9C6-3D1F145B9D17}"/>
                </a:ext>
              </a:extLst>
            </p:cNvPr>
            <p:cNvGrpSpPr/>
            <p:nvPr/>
          </p:nvGrpSpPr>
          <p:grpSpPr>
            <a:xfrm>
              <a:off x="1378973" y="5575318"/>
              <a:ext cx="10808796" cy="1268335"/>
              <a:chOff x="1378973" y="5575318"/>
              <a:chExt cx="10808796" cy="12683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12D8C9-FB8D-6E06-E86B-648ABE118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496" y="5758298"/>
                <a:ext cx="10676273" cy="108535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AF68EA5-59FA-F639-E3AC-A1AF10537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8973" y="5575318"/>
                <a:ext cx="2146061" cy="51910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32760-4DDD-1493-3EBF-3E98793C2988}"/>
                </a:ext>
              </a:extLst>
            </p:cNvPr>
            <p:cNvSpPr txBox="1"/>
            <p:nvPr/>
          </p:nvSpPr>
          <p:spPr>
            <a:xfrm>
              <a:off x="1590585" y="5998789"/>
              <a:ext cx="10075979" cy="3624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sz="220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4. Thay đổi màu/kích cỡ cho SmartArt</a:t>
              </a:r>
            </a:p>
          </p:txBody>
        </p:sp>
      </p:grpSp>
      <p:pic>
        <p:nvPicPr>
          <p:cNvPr id="16" name="10 Minute Countdown Timer Alarm Clock! Timer for Kids 10 Minutes!">
            <a:hlinkClick r:id="" action="ppaction://media"/>
            <a:extLst>
              <a:ext uri="{FF2B5EF4-FFF2-40B4-BE49-F238E27FC236}">
                <a16:creationId xmlns:a16="http://schemas.microsoft.com/office/drawing/2014/main" id="{2847D178-6C52-10A1-FD48-8BAEA639E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76124" y="259033"/>
            <a:ext cx="1468389" cy="825969"/>
          </a:xfrm>
          <a:prstGeom prst="roundRect">
            <a:avLst>
              <a:gd name="adj" fmla="val 117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661790" y="261152"/>
            <a:ext cx="5120441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THỰC HÀNH</a:t>
            </a:r>
            <a:endParaRPr lang="en-US" altLang="zh-CN" sz="36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" name="Google Shape;361;p37">
            <a:extLst>
              <a:ext uri="{FF2B5EF4-FFF2-40B4-BE49-F238E27FC236}">
                <a16:creationId xmlns:a16="http://schemas.microsoft.com/office/drawing/2014/main" id="{87FA8316-41E7-EB50-EAAF-8EBF40F251E2}"/>
              </a:ext>
            </a:extLst>
          </p:cNvPr>
          <p:cNvGrpSpPr/>
          <p:nvPr/>
        </p:nvGrpSpPr>
        <p:grpSpPr>
          <a:xfrm flipH="1">
            <a:off x="157543" y="-113546"/>
            <a:ext cx="799697" cy="1157644"/>
            <a:chOff x="-2314175" y="910675"/>
            <a:chExt cx="2012875" cy="1733025"/>
          </a:xfrm>
        </p:grpSpPr>
        <p:sp>
          <p:nvSpPr>
            <p:cNvPr id="69" name="Google Shape;362;p37">
              <a:extLst>
                <a:ext uri="{FF2B5EF4-FFF2-40B4-BE49-F238E27FC236}">
                  <a16:creationId xmlns:a16="http://schemas.microsoft.com/office/drawing/2014/main" id="{3F7E9E38-0FF1-B770-17F7-4CE5E8CD6B8F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3;p37">
              <a:extLst>
                <a:ext uri="{FF2B5EF4-FFF2-40B4-BE49-F238E27FC236}">
                  <a16:creationId xmlns:a16="http://schemas.microsoft.com/office/drawing/2014/main" id="{726AADBD-2EBF-3EF4-2FBF-9B7F3F09AFBD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4;p37">
              <a:extLst>
                <a:ext uri="{FF2B5EF4-FFF2-40B4-BE49-F238E27FC236}">
                  <a16:creationId xmlns:a16="http://schemas.microsoft.com/office/drawing/2014/main" id="{80D4FEB6-49BA-B2F8-605C-A5EFCEBA4676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5;p37">
              <a:extLst>
                <a:ext uri="{FF2B5EF4-FFF2-40B4-BE49-F238E27FC236}">
                  <a16:creationId xmlns:a16="http://schemas.microsoft.com/office/drawing/2014/main" id="{B4CE6CE6-722C-AF20-C29F-1958B56C2859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6;p37">
              <a:extLst>
                <a:ext uri="{FF2B5EF4-FFF2-40B4-BE49-F238E27FC236}">
                  <a16:creationId xmlns:a16="http://schemas.microsoft.com/office/drawing/2014/main" id="{A705DD30-0C34-85E8-3E96-96777508A639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7;p37">
              <a:extLst>
                <a:ext uri="{FF2B5EF4-FFF2-40B4-BE49-F238E27FC236}">
                  <a16:creationId xmlns:a16="http://schemas.microsoft.com/office/drawing/2014/main" id="{D22663E6-57E2-CD5A-7FB5-93E1CD3C0F75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8;p37">
              <a:extLst>
                <a:ext uri="{FF2B5EF4-FFF2-40B4-BE49-F238E27FC236}">
                  <a16:creationId xmlns:a16="http://schemas.microsoft.com/office/drawing/2014/main" id="{CA4614C2-9E70-F9E2-42D7-DE2FA851A306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;p37">
              <a:extLst>
                <a:ext uri="{FF2B5EF4-FFF2-40B4-BE49-F238E27FC236}">
                  <a16:creationId xmlns:a16="http://schemas.microsoft.com/office/drawing/2014/main" id="{EC4C68E5-C923-F459-004B-06B9312EA926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;p37">
              <a:extLst>
                <a:ext uri="{FF2B5EF4-FFF2-40B4-BE49-F238E27FC236}">
                  <a16:creationId xmlns:a16="http://schemas.microsoft.com/office/drawing/2014/main" id="{F33FB31F-0DDD-78E4-D390-1D49A852E40D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1;p37">
              <a:extLst>
                <a:ext uri="{FF2B5EF4-FFF2-40B4-BE49-F238E27FC236}">
                  <a16:creationId xmlns:a16="http://schemas.microsoft.com/office/drawing/2014/main" id="{E2CC1C0A-CCC1-0356-E85D-7D2B43750E94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2;p37">
              <a:extLst>
                <a:ext uri="{FF2B5EF4-FFF2-40B4-BE49-F238E27FC236}">
                  <a16:creationId xmlns:a16="http://schemas.microsoft.com/office/drawing/2014/main" id="{56FA66E4-2E53-4F4E-4C75-F34057058DA4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3;p37">
              <a:extLst>
                <a:ext uri="{FF2B5EF4-FFF2-40B4-BE49-F238E27FC236}">
                  <a16:creationId xmlns:a16="http://schemas.microsoft.com/office/drawing/2014/main" id="{450F628C-5E8F-6E3B-188B-F74A1B4AD2D8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4;p37">
              <a:extLst>
                <a:ext uri="{FF2B5EF4-FFF2-40B4-BE49-F238E27FC236}">
                  <a16:creationId xmlns:a16="http://schemas.microsoft.com/office/drawing/2014/main" id="{1E4ECE5F-DEF8-E45C-B5A0-9E2185E29A3B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5;p37">
              <a:extLst>
                <a:ext uri="{FF2B5EF4-FFF2-40B4-BE49-F238E27FC236}">
                  <a16:creationId xmlns:a16="http://schemas.microsoft.com/office/drawing/2014/main" id="{41C37130-65FC-9316-1528-8E81F5CA6145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6;p37">
              <a:extLst>
                <a:ext uri="{FF2B5EF4-FFF2-40B4-BE49-F238E27FC236}">
                  <a16:creationId xmlns:a16="http://schemas.microsoft.com/office/drawing/2014/main" id="{1A04E474-0E92-0004-3812-4B1508A7A0B8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7;p37">
              <a:extLst>
                <a:ext uri="{FF2B5EF4-FFF2-40B4-BE49-F238E27FC236}">
                  <a16:creationId xmlns:a16="http://schemas.microsoft.com/office/drawing/2014/main" id="{F959222B-C380-547F-BB64-F28C12A2EEC2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8;p37">
              <a:extLst>
                <a:ext uri="{FF2B5EF4-FFF2-40B4-BE49-F238E27FC236}">
                  <a16:creationId xmlns:a16="http://schemas.microsoft.com/office/drawing/2014/main" id="{B20D80D1-E36D-C24C-8F3A-1FB0671054B7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9;p37">
              <a:extLst>
                <a:ext uri="{FF2B5EF4-FFF2-40B4-BE49-F238E27FC236}">
                  <a16:creationId xmlns:a16="http://schemas.microsoft.com/office/drawing/2014/main" id="{E462DF11-3FC8-B350-15D0-33764861CC1E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0;p37">
              <a:extLst>
                <a:ext uri="{FF2B5EF4-FFF2-40B4-BE49-F238E27FC236}">
                  <a16:creationId xmlns:a16="http://schemas.microsoft.com/office/drawing/2014/main" id="{16365E08-312E-6349-5005-D0259BCC3A7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1;p37">
              <a:extLst>
                <a:ext uri="{FF2B5EF4-FFF2-40B4-BE49-F238E27FC236}">
                  <a16:creationId xmlns:a16="http://schemas.microsoft.com/office/drawing/2014/main" id="{5284C091-3BB9-EB0B-98B0-67DFC51C2CCF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2;p37">
              <a:extLst>
                <a:ext uri="{FF2B5EF4-FFF2-40B4-BE49-F238E27FC236}">
                  <a16:creationId xmlns:a16="http://schemas.microsoft.com/office/drawing/2014/main" id="{343F54EA-368E-9ED8-3975-4EE30A411327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3;p37">
              <a:extLst>
                <a:ext uri="{FF2B5EF4-FFF2-40B4-BE49-F238E27FC236}">
                  <a16:creationId xmlns:a16="http://schemas.microsoft.com/office/drawing/2014/main" id="{DBF252BF-08C7-566E-889F-F7075B23E07C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;p37">
              <a:extLst>
                <a:ext uri="{FF2B5EF4-FFF2-40B4-BE49-F238E27FC236}">
                  <a16:creationId xmlns:a16="http://schemas.microsoft.com/office/drawing/2014/main" id="{346B707C-44A2-7FB1-9F76-A7589041C76E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D949AD1-AAA8-64D9-8CC5-D53201E5DA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5756" y="1161292"/>
            <a:ext cx="3232316" cy="37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321949" y="995337"/>
            <a:ext cx="5012051" cy="2373658"/>
            <a:chOff x="1733511" y="1222692"/>
            <a:chExt cx="8165174" cy="29393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0916E7-8302-2718-E2B0-3183F0782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511" y="1222692"/>
              <a:ext cx="8165174" cy="29393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800878" y="1597421"/>
              <a:ext cx="7999797" cy="179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1. HS mở được phần mềm Word</a:t>
              </a:r>
              <a:endParaRPr lang="vi-VN" sz="2200" dirty="0">
                <a:solidFill>
                  <a:srgbClr val="454943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endParaRPr>
            </a:p>
            <a:p>
              <a:pPr algn="just"/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2. HS chèn được SmartArt</a:t>
              </a:r>
            </a:p>
            <a:p>
              <a:pPr algn="just"/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3. HS lưu bài: </a:t>
              </a:r>
              <a:r>
                <a:rPr lang="en-US" sz="220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Lớp_Tên_Tiết 45 </a:t>
              </a:r>
              <a:r>
                <a:rPr lang="en-US" sz="2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vào thư mục Document</a:t>
              </a:r>
              <a:endParaRPr lang="en-US" sz="2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endParaRPr>
            </a:p>
          </p:txBody>
        </p:sp>
      </p:grpSp>
      <p:grpSp>
        <p:nvGrpSpPr>
          <p:cNvPr id="17" name="Google Shape;1858;p68">
            <a:extLst>
              <a:ext uri="{FF2B5EF4-FFF2-40B4-BE49-F238E27FC236}">
                <a16:creationId xmlns:a16="http://schemas.microsoft.com/office/drawing/2014/main" id="{5397E70C-5C82-A560-25EC-6E4DCBBE4726}"/>
              </a:ext>
            </a:extLst>
          </p:cNvPr>
          <p:cNvGrpSpPr/>
          <p:nvPr/>
        </p:nvGrpSpPr>
        <p:grpSpPr>
          <a:xfrm flipH="1">
            <a:off x="494738" y="3538963"/>
            <a:ext cx="918404" cy="1501098"/>
            <a:chOff x="6173825" y="955750"/>
            <a:chExt cx="1840775" cy="3093225"/>
          </a:xfrm>
        </p:grpSpPr>
        <p:sp>
          <p:nvSpPr>
            <p:cNvPr id="18" name="Google Shape;1859;p68">
              <a:extLst>
                <a:ext uri="{FF2B5EF4-FFF2-40B4-BE49-F238E27FC236}">
                  <a16:creationId xmlns:a16="http://schemas.microsoft.com/office/drawing/2014/main" id="{EB8799C4-C461-9369-5F77-6F3F3B00C998}"/>
                </a:ext>
              </a:extLst>
            </p:cNvPr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60;p68">
              <a:extLst>
                <a:ext uri="{FF2B5EF4-FFF2-40B4-BE49-F238E27FC236}">
                  <a16:creationId xmlns:a16="http://schemas.microsoft.com/office/drawing/2014/main" id="{AC245381-B6C0-22A6-2E8B-6B0E7CFA7726}"/>
                </a:ext>
              </a:extLst>
            </p:cNvPr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61;p68">
              <a:extLst>
                <a:ext uri="{FF2B5EF4-FFF2-40B4-BE49-F238E27FC236}">
                  <a16:creationId xmlns:a16="http://schemas.microsoft.com/office/drawing/2014/main" id="{5E409A9C-29A4-EDAC-DC51-2574BDE1B732}"/>
                </a:ext>
              </a:extLst>
            </p:cNvPr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62;p68">
              <a:extLst>
                <a:ext uri="{FF2B5EF4-FFF2-40B4-BE49-F238E27FC236}">
                  <a16:creationId xmlns:a16="http://schemas.microsoft.com/office/drawing/2014/main" id="{EC35420D-A93C-73B2-47A4-37E4F131D941}"/>
                </a:ext>
              </a:extLst>
            </p:cNvPr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63;p68">
              <a:extLst>
                <a:ext uri="{FF2B5EF4-FFF2-40B4-BE49-F238E27FC236}">
                  <a16:creationId xmlns:a16="http://schemas.microsoft.com/office/drawing/2014/main" id="{DBFBD6B8-F30A-5B16-E589-D8DF2ED7D7CE}"/>
                </a:ext>
              </a:extLst>
            </p:cNvPr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64;p68">
              <a:extLst>
                <a:ext uri="{FF2B5EF4-FFF2-40B4-BE49-F238E27FC236}">
                  <a16:creationId xmlns:a16="http://schemas.microsoft.com/office/drawing/2014/main" id="{99B2668E-5E9F-5759-32F2-8BC53F362258}"/>
                </a:ext>
              </a:extLst>
            </p:cNvPr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5;p68">
              <a:extLst>
                <a:ext uri="{FF2B5EF4-FFF2-40B4-BE49-F238E27FC236}">
                  <a16:creationId xmlns:a16="http://schemas.microsoft.com/office/drawing/2014/main" id="{E22746A5-618C-650A-8239-3E1B710180F9}"/>
                </a:ext>
              </a:extLst>
            </p:cNvPr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6;p68">
              <a:extLst>
                <a:ext uri="{FF2B5EF4-FFF2-40B4-BE49-F238E27FC236}">
                  <a16:creationId xmlns:a16="http://schemas.microsoft.com/office/drawing/2014/main" id="{78EFE081-5BA5-9FBA-BA15-BB6212D81D56}"/>
                </a:ext>
              </a:extLst>
            </p:cNvPr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67;p68">
              <a:extLst>
                <a:ext uri="{FF2B5EF4-FFF2-40B4-BE49-F238E27FC236}">
                  <a16:creationId xmlns:a16="http://schemas.microsoft.com/office/drawing/2014/main" id="{AAC732B1-DB25-189D-8F9A-204BD45D5188}"/>
                </a:ext>
              </a:extLst>
            </p:cNvPr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68;p68">
              <a:extLst>
                <a:ext uri="{FF2B5EF4-FFF2-40B4-BE49-F238E27FC236}">
                  <a16:creationId xmlns:a16="http://schemas.microsoft.com/office/drawing/2014/main" id="{48E0EE60-C754-55A9-72E3-39199D2F6443}"/>
                </a:ext>
              </a:extLst>
            </p:cNvPr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69;p68">
              <a:extLst>
                <a:ext uri="{FF2B5EF4-FFF2-40B4-BE49-F238E27FC236}">
                  <a16:creationId xmlns:a16="http://schemas.microsoft.com/office/drawing/2014/main" id="{ECF1B710-0CD9-3405-A267-E5D60DCE3BB0}"/>
                </a:ext>
              </a:extLst>
            </p:cNvPr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70;p68">
              <a:extLst>
                <a:ext uri="{FF2B5EF4-FFF2-40B4-BE49-F238E27FC236}">
                  <a16:creationId xmlns:a16="http://schemas.microsoft.com/office/drawing/2014/main" id="{29D1BFF6-1ED1-DF27-2298-FAB8C2F283A4}"/>
                </a:ext>
              </a:extLst>
            </p:cNvPr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71;p68">
              <a:extLst>
                <a:ext uri="{FF2B5EF4-FFF2-40B4-BE49-F238E27FC236}">
                  <a16:creationId xmlns:a16="http://schemas.microsoft.com/office/drawing/2014/main" id="{2C8A757B-9E53-C829-DF3C-A9FB8D61F141}"/>
                </a:ext>
              </a:extLst>
            </p:cNvPr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72;p68">
              <a:extLst>
                <a:ext uri="{FF2B5EF4-FFF2-40B4-BE49-F238E27FC236}">
                  <a16:creationId xmlns:a16="http://schemas.microsoft.com/office/drawing/2014/main" id="{06E88800-0568-211E-F848-E9C96AC05AB3}"/>
                </a:ext>
              </a:extLst>
            </p:cNvPr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73;p68">
              <a:extLst>
                <a:ext uri="{FF2B5EF4-FFF2-40B4-BE49-F238E27FC236}">
                  <a16:creationId xmlns:a16="http://schemas.microsoft.com/office/drawing/2014/main" id="{A8726BEA-5CD7-D4B6-D5F0-1F5C604AC523}"/>
                </a:ext>
              </a:extLst>
            </p:cNvPr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74;p68">
              <a:extLst>
                <a:ext uri="{FF2B5EF4-FFF2-40B4-BE49-F238E27FC236}">
                  <a16:creationId xmlns:a16="http://schemas.microsoft.com/office/drawing/2014/main" id="{4CA21AE6-42FD-4BCA-FBCF-98A1FA7D8766}"/>
                </a:ext>
              </a:extLst>
            </p:cNvPr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75;p68">
              <a:extLst>
                <a:ext uri="{FF2B5EF4-FFF2-40B4-BE49-F238E27FC236}">
                  <a16:creationId xmlns:a16="http://schemas.microsoft.com/office/drawing/2014/main" id="{8AB84884-82D1-D5D7-556F-5ED79C9EF7FE}"/>
                </a:ext>
              </a:extLst>
            </p:cNvPr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76;p68">
              <a:extLst>
                <a:ext uri="{FF2B5EF4-FFF2-40B4-BE49-F238E27FC236}">
                  <a16:creationId xmlns:a16="http://schemas.microsoft.com/office/drawing/2014/main" id="{B1AA5F98-A59D-E3FE-762C-62D582491C30}"/>
                </a:ext>
              </a:extLst>
            </p:cNvPr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77;p68">
              <a:extLst>
                <a:ext uri="{FF2B5EF4-FFF2-40B4-BE49-F238E27FC236}">
                  <a16:creationId xmlns:a16="http://schemas.microsoft.com/office/drawing/2014/main" id="{66606E1A-8B7B-8B64-1D85-FE576EBEA81A}"/>
                </a:ext>
              </a:extLst>
            </p:cNvPr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78;p68">
              <a:extLst>
                <a:ext uri="{FF2B5EF4-FFF2-40B4-BE49-F238E27FC236}">
                  <a16:creationId xmlns:a16="http://schemas.microsoft.com/office/drawing/2014/main" id="{BFC62869-9BC3-B749-DF22-794565930B92}"/>
                </a:ext>
              </a:extLst>
            </p:cNvPr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79;p68">
              <a:extLst>
                <a:ext uri="{FF2B5EF4-FFF2-40B4-BE49-F238E27FC236}">
                  <a16:creationId xmlns:a16="http://schemas.microsoft.com/office/drawing/2014/main" id="{5ED1B192-1E76-42FD-E151-3F20BE698C48}"/>
                </a:ext>
              </a:extLst>
            </p:cNvPr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80;p68">
              <a:extLst>
                <a:ext uri="{FF2B5EF4-FFF2-40B4-BE49-F238E27FC236}">
                  <a16:creationId xmlns:a16="http://schemas.microsoft.com/office/drawing/2014/main" id="{8B5DBEB0-F9B6-FFA1-A39C-F6E58E53CBC4}"/>
                </a:ext>
              </a:extLst>
            </p:cNvPr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81;p68">
              <a:extLst>
                <a:ext uri="{FF2B5EF4-FFF2-40B4-BE49-F238E27FC236}">
                  <a16:creationId xmlns:a16="http://schemas.microsoft.com/office/drawing/2014/main" id="{8CE39535-4DD3-652C-1C73-EE528B1E9AAE}"/>
                </a:ext>
              </a:extLst>
            </p:cNvPr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82;p68">
              <a:extLst>
                <a:ext uri="{FF2B5EF4-FFF2-40B4-BE49-F238E27FC236}">
                  <a16:creationId xmlns:a16="http://schemas.microsoft.com/office/drawing/2014/main" id="{0492B06C-BC02-ABA9-14C4-DE6C7B62697D}"/>
                </a:ext>
              </a:extLst>
            </p:cNvPr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83;p68">
              <a:extLst>
                <a:ext uri="{FF2B5EF4-FFF2-40B4-BE49-F238E27FC236}">
                  <a16:creationId xmlns:a16="http://schemas.microsoft.com/office/drawing/2014/main" id="{A55D504D-B21A-780E-B79C-1AA975D52CCE}"/>
                </a:ext>
              </a:extLst>
            </p:cNvPr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661790" y="261152"/>
            <a:ext cx="466916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Tiêu chí thành công</a:t>
            </a:r>
            <a:endParaRPr lang="en-US" altLang="zh-CN" sz="36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" name="Google Shape;361;p37">
            <a:extLst>
              <a:ext uri="{FF2B5EF4-FFF2-40B4-BE49-F238E27FC236}">
                <a16:creationId xmlns:a16="http://schemas.microsoft.com/office/drawing/2014/main" id="{87FA8316-41E7-EB50-EAAF-8EBF40F251E2}"/>
              </a:ext>
            </a:extLst>
          </p:cNvPr>
          <p:cNvGrpSpPr/>
          <p:nvPr/>
        </p:nvGrpSpPr>
        <p:grpSpPr>
          <a:xfrm flipH="1">
            <a:off x="157543" y="-113546"/>
            <a:ext cx="799697" cy="1157644"/>
            <a:chOff x="-2314175" y="910675"/>
            <a:chExt cx="2012875" cy="1733025"/>
          </a:xfrm>
        </p:grpSpPr>
        <p:sp>
          <p:nvSpPr>
            <p:cNvPr id="69" name="Google Shape;362;p37">
              <a:extLst>
                <a:ext uri="{FF2B5EF4-FFF2-40B4-BE49-F238E27FC236}">
                  <a16:creationId xmlns:a16="http://schemas.microsoft.com/office/drawing/2014/main" id="{3F7E9E38-0FF1-B770-17F7-4CE5E8CD6B8F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3;p37">
              <a:extLst>
                <a:ext uri="{FF2B5EF4-FFF2-40B4-BE49-F238E27FC236}">
                  <a16:creationId xmlns:a16="http://schemas.microsoft.com/office/drawing/2014/main" id="{726AADBD-2EBF-3EF4-2FBF-9B7F3F09AFBD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4;p37">
              <a:extLst>
                <a:ext uri="{FF2B5EF4-FFF2-40B4-BE49-F238E27FC236}">
                  <a16:creationId xmlns:a16="http://schemas.microsoft.com/office/drawing/2014/main" id="{80D4FEB6-49BA-B2F8-605C-A5EFCEBA4676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5;p37">
              <a:extLst>
                <a:ext uri="{FF2B5EF4-FFF2-40B4-BE49-F238E27FC236}">
                  <a16:creationId xmlns:a16="http://schemas.microsoft.com/office/drawing/2014/main" id="{B4CE6CE6-722C-AF20-C29F-1958B56C2859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6;p37">
              <a:extLst>
                <a:ext uri="{FF2B5EF4-FFF2-40B4-BE49-F238E27FC236}">
                  <a16:creationId xmlns:a16="http://schemas.microsoft.com/office/drawing/2014/main" id="{A705DD30-0C34-85E8-3E96-96777508A639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7;p37">
              <a:extLst>
                <a:ext uri="{FF2B5EF4-FFF2-40B4-BE49-F238E27FC236}">
                  <a16:creationId xmlns:a16="http://schemas.microsoft.com/office/drawing/2014/main" id="{D22663E6-57E2-CD5A-7FB5-93E1CD3C0F75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8;p37">
              <a:extLst>
                <a:ext uri="{FF2B5EF4-FFF2-40B4-BE49-F238E27FC236}">
                  <a16:creationId xmlns:a16="http://schemas.microsoft.com/office/drawing/2014/main" id="{CA4614C2-9E70-F9E2-42D7-DE2FA851A306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;p37">
              <a:extLst>
                <a:ext uri="{FF2B5EF4-FFF2-40B4-BE49-F238E27FC236}">
                  <a16:creationId xmlns:a16="http://schemas.microsoft.com/office/drawing/2014/main" id="{EC4C68E5-C923-F459-004B-06B9312EA926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;p37">
              <a:extLst>
                <a:ext uri="{FF2B5EF4-FFF2-40B4-BE49-F238E27FC236}">
                  <a16:creationId xmlns:a16="http://schemas.microsoft.com/office/drawing/2014/main" id="{F33FB31F-0DDD-78E4-D390-1D49A852E40D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1;p37">
              <a:extLst>
                <a:ext uri="{FF2B5EF4-FFF2-40B4-BE49-F238E27FC236}">
                  <a16:creationId xmlns:a16="http://schemas.microsoft.com/office/drawing/2014/main" id="{E2CC1C0A-CCC1-0356-E85D-7D2B43750E94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2;p37">
              <a:extLst>
                <a:ext uri="{FF2B5EF4-FFF2-40B4-BE49-F238E27FC236}">
                  <a16:creationId xmlns:a16="http://schemas.microsoft.com/office/drawing/2014/main" id="{56FA66E4-2E53-4F4E-4C75-F34057058DA4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3;p37">
              <a:extLst>
                <a:ext uri="{FF2B5EF4-FFF2-40B4-BE49-F238E27FC236}">
                  <a16:creationId xmlns:a16="http://schemas.microsoft.com/office/drawing/2014/main" id="{450F628C-5E8F-6E3B-188B-F74A1B4AD2D8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4;p37">
              <a:extLst>
                <a:ext uri="{FF2B5EF4-FFF2-40B4-BE49-F238E27FC236}">
                  <a16:creationId xmlns:a16="http://schemas.microsoft.com/office/drawing/2014/main" id="{1E4ECE5F-DEF8-E45C-B5A0-9E2185E29A3B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5;p37">
              <a:extLst>
                <a:ext uri="{FF2B5EF4-FFF2-40B4-BE49-F238E27FC236}">
                  <a16:creationId xmlns:a16="http://schemas.microsoft.com/office/drawing/2014/main" id="{41C37130-65FC-9316-1528-8E81F5CA6145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6;p37">
              <a:extLst>
                <a:ext uri="{FF2B5EF4-FFF2-40B4-BE49-F238E27FC236}">
                  <a16:creationId xmlns:a16="http://schemas.microsoft.com/office/drawing/2014/main" id="{1A04E474-0E92-0004-3812-4B1508A7A0B8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7;p37">
              <a:extLst>
                <a:ext uri="{FF2B5EF4-FFF2-40B4-BE49-F238E27FC236}">
                  <a16:creationId xmlns:a16="http://schemas.microsoft.com/office/drawing/2014/main" id="{F959222B-C380-547F-BB64-F28C12A2EEC2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8;p37">
              <a:extLst>
                <a:ext uri="{FF2B5EF4-FFF2-40B4-BE49-F238E27FC236}">
                  <a16:creationId xmlns:a16="http://schemas.microsoft.com/office/drawing/2014/main" id="{B20D80D1-E36D-C24C-8F3A-1FB0671054B7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9;p37">
              <a:extLst>
                <a:ext uri="{FF2B5EF4-FFF2-40B4-BE49-F238E27FC236}">
                  <a16:creationId xmlns:a16="http://schemas.microsoft.com/office/drawing/2014/main" id="{E462DF11-3FC8-B350-15D0-33764861CC1E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0;p37">
              <a:extLst>
                <a:ext uri="{FF2B5EF4-FFF2-40B4-BE49-F238E27FC236}">
                  <a16:creationId xmlns:a16="http://schemas.microsoft.com/office/drawing/2014/main" id="{16365E08-312E-6349-5005-D0259BCC3A7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1;p37">
              <a:extLst>
                <a:ext uri="{FF2B5EF4-FFF2-40B4-BE49-F238E27FC236}">
                  <a16:creationId xmlns:a16="http://schemas.microsoft.com/office/drawing/2014/main" id="{5284C091-3BB9-EB0B-98B0-67DFC51C2CCF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2;p37">
              <a:extLst>
                <a:ext uri="{FF2B5EF4-FFF2-40B4-BE49-F238E27FC236}">
                  <a16:creationId xmlns:a16="http://schemas.microsoft.com/office/drawing/2014/main" id="{343F54EA-368E-9ED8-3975-4EE30A411327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3;p37">
              <a:extLst>
                <a:ext uri="{FF2B5EF4-FFF2-40B4-BE49-F238E27FC236}">
                  <a16:creationId xmlns:a16="http://schemas.microsoft.com/office/drawing/2014/main" id="{DBF252BF-08C7-566E-889F-F7075B23E07C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;p37">
              <a:extLst>
                <a:ext uri="{FF2B5EF4-FFF2-40B4-BE49-F238E27FC236}">
                  <a16:creationId xmlns:a16="http://schemas.microsoft.com/office/drawing/2014/main" id="{346B707C-44A2-7FB1-9F76-A7589041C76E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3A9635F-F1D0-168D-CD12-A0B0557CD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756" y="1161292"/>
            <a:ext cx="3232316" cy="37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4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8" name="Google Shape;1148;g208260c90ad_0_0"/>
          <p:cNvGrpSpPr/>
          <p:nvPr/>
        </p:nvGrpSpPr>
        <p:grpSpPr>
          <a:xfrm>
            <a:off x="185212" y="1608845"/>
            <a:ext cx="610909" cy="656468"/>
            <a:chOff x="321102" y="337375"/>
            <a:chExt cx="1629090" cy="1750581"/>
          </a:xfrm>
        </p:grpSpPr>
        <p:sp>
          <p:nvSpPr>
            <p:cNvPr id="1149" name="Google Shape;1149;g208260c90ad_0_0"/>
            <p:cNvSpPr/>
            <p:nvPr/>
          </p:nvSpPr>
          <p:spPr>
            <a:xfrm rot="2700000">
              <a:off x="321030" y="337447"/>
              <a:ext cx="1629234" cy="1629090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88C8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>
                <a:buSzPts val="1400"/>
              </a:pPr>
              <a:endParaRPr sz="700"/>
            </a:p>
          </p:txBody>
        </p:sp>
        <p:sp>
          <p:nvSpPr>
            <p:cNvPr id="1150" name="Google Shape;1150;g208260c90ad_0_0"/>
            <p:cNvSpPr txBox="1"/>
            <p:nvPr/>
          </p:nvSpPr>
          <p:spPr>
            <a:xfrm>
              <a:off x="600110" y="651666"/>
              <a:ext cx="1071000" cy="143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0"/>
                </a:lnSpc>
                <a:buSzPts val="5000"/>
              </a:pPr>
              <a:r>
                <a:rPr lang="en-US" sz="2500" b="1">
                  <a:solidFill>
                    <a:srgbClr val="FFFFFF"/>
                  </a:solidFill>
                  <a:latin typeface="Cardo"/>
                  <a:ea typeface="Cardo"/>
                  <a:cs typeface="Cardo"/>
                  <a:sym typeface="Cardo"/>
                </a:rPr>
                <a:t>1</a:t>
              </a:r>
              <a:endParaRPr sz="700"/>
            </a:p>
          </p:txBody>
        </p:sp>
      </p:grpSp>
      <p:grpSp>
        <p:nvGrpSpPr>
          <p:cNvPr id="1151" name="Google Shape;1151;g208260c90ad_0_0"/>
          <p:cNvGrpSpPr/>
          <p:nvPr/>
        </p:nvGrpSpPr>
        <p:grpSpPr>
          <a:xfrm>
            <a:off x="1361400" y="3052877"/>
            <a:ext cx="610909" cy="665108"/>
            <a:chOff x="338291" y="337374"/>
            <a:chExt cx="1629090" cy="1773621"/>
          </a:xfrm>
        </p:grpSpPr>
        <p:sp>
          <p:nvSpPr>
            <p:cNvPr id="1152" name="Google Shape;1152;g208260c90ad_0_0"/>
            <p:cNvSpPr/>
            <p:nvPr/>
          </p:nvSpPr>
          <p:spPr>
            <a:xfrm rot="2700000">
              <a:off x="338219" y="337446"/>
              <a:ext cx="1629234" cy="1629090"/>
            </a:xfrm>
            <a:custGeom>
              <a:avLst/>
              <a:gdLst/>
              <a:ahLst/>
              <a:cxnLst/>
              <a:rect l="l" t="t" r="r" b="b"/>
              <a:pathLst>
                <a:path w="14400530" h="14399261" extrusionOk="0">
                  <a:moveTo>
                    <a:pt x="7199630" y="0"/>
                  </a:moveTo>
                  <a:cubicBezTo>
                    <a:pt x="3223260" y="0"/>
                    <a:pt x="0" y="3223260"/>
                    <a:pt x="0" y="7199630"/>
                  </a:cubicBezTo>
                  <a:cubicBezTo>
                    <a:pt x="0" y="11176001"/>
                    <a:pt x="3223260" y="14399261"/>
                    <a:pt x="7199630" y="14399261"/>
                  </a:cubicBezTo>
                  <a:lnTo>
                    <a:pt x="14399261" y="14399261"/>
                  </a:lnTo>
                  <a:lnTo>
                    <a:pt x="14399261" y="7199630"/>
                  </a:lnTo>
                  <a:cubicBezTo>
                    <a:pt x="14400530" y="3223260"/>
                    <a:pt x="11176000" y="0"/>
                    <a:pt x="7199630" y="0"/>
                  </a:cubicBezTo>
                  <a:close/>
                </a:path>
              </a:pathLst>
            </a:custGeom>
            <a:solidFill>
              <a:srgbClr val="FF88C8"/>
            </a:solidFill>
            <a:ln>
              <a:noFill/>
            </a:ln>
          </p:spPr>
          <p:txBody>
            <a:bodyPr spcFirstLastPara="1" wrap="square" lIns="45713" tIns="45713" rIns="45713" bIns="45713" anchor="ctr" anchorCtr="0">
              <a:noAutofit/>
            </a:bodyPr>
            <a:lstStyle/>
            <a:p>
              <a:pPr>
                <a:buSzPts val="1400"/>
              </a:pPr>
              <a:endParaRPr sz="700"/>
            </a:p>
          </p:txBody>
        </p:sp>
        <p:sp>
          <p:nvSpPr>
            <p:cNvPr id="1153" name="Google Shape;1153;g208260c90ad_0_0"/>
            <p:cNvSpPr txBox="1"/>
            <p:nvPr/>
          </p:nvSpPr>
          <p:spPr>
            <a:xfrm>
              <a:off x="609192" y="674705"/>
              <a:ext cx="1087200" cy="143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08"/>
                </a:lnSpc>
                <a:buSzPts val="4999"/>
              </a:pPr>
              <a:r>
                <a:rPr lang="en-US" sz="2500" b="1">
                  <a:solidFill>
                    <a:srgbClr val="FFFFFF"/>
                  </a:solidFill>
                  <a:latin typeface="Cardo"/>
                  <a:ea typeface="Cardo"/>
                  <a:cs typeface="Cardo"/>
                  <a:sym typeface="Cardo"/>
                </a:rPr>
                <a:t>2</a:t>
              </a:r>
              <a:endParaRPr sz="700"/>
            </a:p>
          </p:txBody>
        </p:sp>
      </p:grpSp>
      <p:sp>
        <p:nvSpPr>
          <p:cNvPr id="1154" name="Google Shape;1154;g208260c90ad_0_0"/>
          <p:cNvSpPr txBox="1"/>
          <p:nvPr/>
        </p:nvSpPr>
        <p:spPr>
          <a:xfrm>
            <a:off x="895928" y="1745915"/>
            <a:ext cx="824807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buSzPts val="5000"/>
            </a:pPr>
            <a:r>
              <a:rPr lang="en-US" sz="3200">
                <a:latin typeface="Andada Pro"/>
                <a:ea typeface="Andada Pro"/>
                <a:cs typeface="Andada Pro"/>
                <a:sym typeface="Andada Pro"/>
              </a:rPr>
              <a:t>HS tạo được sản phẩm có sử dụng SmartArt.</a:t>
            </a:r>
            <a:endParaRPr sz="900"/>
          </a:p>
        </p:txBody>
      </p:sp>
      <p:cxnSp>
        <p:nvCxnSpPr>
          <p:cNvPr id="1155" name="Google Shape;1155;g208260c90ad_0_0"/>
          <p:cNvCxnSpPr/>
          <p:nvPr/>
        </p:nvCxnSpPr>
        <p:spPr>
          <a:xfrm>
            <a:off x="4738009" y="1154219"/>
            <a:ext cx="26289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56" name="Google Shape;1156;g208260c90ad_0_0"/>
          <p:cNvSpPr txBox="1"/>
          <p:nvPr/>
        </p:nvSpPr>
        <p:spPr>
          <a:xfrm>
            <a:off x="3339193" y="406549"/>
            <a:ext cx="523330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r">
              <a:lnSpc>
                <a:spcPct val="124987"/>
              </a:lnSpc>
              <a:buSzPts val="8000"/>
            </a:pPr>
            <a:r>
              <a:rPr lang="en-US" sz="4000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MỤC TIÊU BÀI HỌC</a:t>
            </a:r>
            <a:endParaRPr sz="4000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57" name="Google Shape;1157;g208260c90ad_0_0"/>
          <p:cNvSpPr txBox="1"/>
          <p:nvPr/>
        </p:nvSpPr>
        <p:spPr>
          <a:xfrm>
            <a:off x="2085234" y="3043450"/>
            <a:ext cx="6552579" cy="645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>
              <a:lnSpc>
                <a:spcPct val="131000"/>
              </a:lnSpc>
              <a:buSzPts val="5000"/>
            </a:pPr>
            <a:r>
              <a:rPr lang="en-US" sz="3200">
                <a:latin typeface="Andada Pro"/>
                <a:ea typeface="Andada Pro"/>
                <a:cs typeface="Andada Pro"/>
                <a:sym typeface="Andada Pro"/>
              </a:rPr>
              <a:t>HS trình bày và đánh giá sản phẩm.</a:t>
            </a:r>
            <a:endParaRPr sz="3200" i="1">
              <a:latin typeface="Andada Pro"/>
              <a:ea typeface="Andada Pro"/>
              <a:cs typeface="Andada Pro"/>
              <a:sym typeface="Andada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229815" y="990984"/>
            <a:ext cx="5104185" cy="2378011"/>
            <a:chOff x="1583415" y="1217302"/>
            <a:chExt cx="8315270" cy="294469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7D1866-7A9C-300D-964D-EDC428CBB3F9}"/>
                </a:ext>
              </a:extLst>
            </p:cNvPr>
            <p:cNvGrpSpPr/>
            <p:nvPr/>
          </p:nvGrpSpPr>
          <p:grpSpPr>
            <a:xfrm>
              <a:off x="1583415" y="1217302"/>
              <a:ext cx="8315270" cy="2944695"/>
              <a:chOff x="496134" y="1272720"/>
              <a:chExt cx="8315270" cy="294469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0916E7-8302-2718-E2B0-3183F078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31" y="1278110"/>
                <a:ext cx="8165173" cy="293930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3BA871-E4B9-FF59-CCAA-2CCD31B3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134" y="1272720"/>
                <a:ext cx="2095238" cy="82073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800880" y="1819837"/>
              <a:ext cx="7976459" cy="2210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1. Mở Word</a:t>
              </a:r>
              <a:endParaRPr lang="vi-VN" sz="2200" dirty="0">
                <a:solidFill>
                  <a:srgbClr val="454943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endParaRPr>
            </a:p>
            <a:p>
              <a:pPr algn="just"/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2. Thực hiện chèn SmartArt phù hợp với “Quy trình tái chế rác thải” bên</a:t>
              </a:r>
            </a:p>
            <a:p>
              <a:pPr algn="just"/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3. </a:t>
              </a:r>
              <a:r>
                <a:rPr lang="en-US" sz="2200" err="1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Lưu</a:t>
              </a:r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 bài: </a:t>
              </a:r>
              <a:r>
                <a:rPr lang="en-US" sz="220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Lớp_Tên_Tiết 46 </a:t>
              </a:r>
              <a:r>
                <a:rPr lang="en-US" sz="2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vào thư mục Document</a:t>
              </a:r>
              <a:endParaRPr lang="en-US" sz="2200" dirty="0">
                <a:solidFill>
                  <a:srgbClr val="454943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1AE23B-B3DC-FE87-1974-738A41BC93A5}"/>
              </a:ext>
            </a:extLst>
          </p:cNvPr>
          <p:cNvGrpSpPr/>
          <p:nvPr/>
        </p:nvGrpSpPr>
        <p:grpSpPr>
          <a:xfrm>
            <a:off x="257257" y="3221454"/>
            <a:ext cx="5159785" cy="1507936"/>
            <a:chOff x="1378973" y="5575318"/>
            <a:chExt cx="10569928" cy="12683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D33FFA-9DAE-FAA6-C9C6-3D1F145B9D17}"/>
                </a:ext>
              </a:extLst>
            </p:cNvPr>
            <p:cNvGrpSpPr/>
            <p:nvPr/>
          </p:nvGrpSpPr>
          <p:grpSpPr>
            <a:xfrm>
              <a:off x="1378973" y="5575318"/>
              <a:ext cx="10569928" cy="1268335"/>
              <a:chOff x="1378973" y="5575318"/>
              <a:chExt cx="10569928" cy="12683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12D8C9-FB8D-6E06-E86B-648ABE118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496" y="5758298"/>
                <a:ext cx="10437405" cy="108535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AF68EA5-59FA-F639-E3AC-A1AF10537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8973" y="5575318"/>
                <a:ext cx="2146061" cy="51910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32760-4DDD-1493-3EBF-3E98793C2988}"/>
                </a:ext>
              </a:extLst>
            </p:cNvPr>
            <p:cNvSpPr txBox="1"/>
            <p:nvPr/>
          </p:nvSpPr>
          <p:spPr>
            <a:xfrm>
              <a:off x="1590585" y="5998789"/>
              <a:ext cx="10075978" cy="33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4. Thay đổi màu/kích cỡ cho SmartArt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3960F44-3437-554D-B166-2EACED01D212}"/>
              </a:ext>
            </a:extLst>
          </p:cNvPr>
          <p:cNvPicPr/>
          <p:nvPr/>
        </p:nvPicPr>
        <p:blipFill rotWithShape="1">
          <a:blip r:embed="rId8"/>
          <a:srcRect l="38333" t="22667" r="19000" b="10948"/>
          <a:stretch/>
        </p:blipFill>
        <p:spPr bwMode="auto">
          <a:xfrm>
            <a:off x="5518505" y="1919226"/>
            <a:ext cx="3286471" cy="275467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10 Minute Countdown Timer Alarm Clock! Timer for Kids 10 Minutes!">
            <a:hlinkClick r:id="" action="ppaction://media"/>
            <a:extLst>
              <a:ext uri="{FF2B5EF4-FFF2-40B4-BE49-F238E27FC236}">
                <a16:creationId xmlns:a16="http://schemas.microsoft.com/office/drawing/2014/main" id="{2847D178-6C52-10A1-FD48-8BAEA639E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76124" y="259033"/>
            <a:ext cx="1468389" cy="825969"/>
          </a:xfrm>
          <a:prstGeom prst="roundRect">
            <a:avLst>
              <a:gd name="adj" fmla="val 117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oogle Shape;1858;p68">
            <a:extLst>
              <a:ext uri="{FF2B5EF4-FFF2-40B4-BE49-F238E27FC236}">
                <a16:creationId xmlns:a16="http://schemas.microsoft.com/office/drawing/2014/main" id="{5397E70C-5C82-A560-25EC-6E4DCBBE4726}"/>
              </a:ext>
            </a:extLst>
          </p:cNvPr>
          <p:cNvGrpSpPr/>
          <p:nvPr/>
        </p:nvGrpSpPr>
        <p:grpSpPr>
          <a:xfrm flipH="1">
            <a:off x="8123010" y="3068052"/>
            <a:ext cx="1197964" cy="2032286"/>
            <a:chOff x="6173825" y="955750"/>
            <a:chExt cx="1840775" cy="3093225"/>
          </a:xfrm>
        </p:grpSpPr>
        <p:sp>
          <p:nvSpPr>
            <p:cNvPr id="18" name="Google Shape;1859;p68">
              <a:extLst>
                <a:ext uri="{FF2B5EF4-FFF2-40B4-BE49-F238E27FC236}">
                  <a16:creationId xmlns:a16="http://schemas.microsoft.com/office/drawing/2014/main" id="{EB8799C4-C461-9369-5F77-6F3F3B00C998}"/>
                </a:ext>
              </a:extLst>
            </p:cNvPr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60;p68">
              <a:extLst>
                <a:ext uri="{FF2B5EF4-FFF2-40B4-BE49-F238E27FC236}">
                  <a16:creationId xmlns:a16="http://schemas.microsoft.com/office/drawing/2014/main" id="{AC245381-B6C0-22A6-2E8B-6B0E7CFA7726}"/>
                </a:ext>
              </a:extLst>
            </p:cNvPr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61;p68">
              <a:extLst>
                <a:ext uri="{FF2B5EF4-FFF2-40B4-BE49-F238E27FC236}">
                  <a16:creationId xmlns:a16="http://schemas.microsoft.com/office/drawing/2014/main" id="{5E409A9C-29A4-EDAC-DC51-2574BDE1B732}"/>
                </a:ext>
              </a:extLst>
            </p:cNvPr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62;p68">
              <a:extLst>
                <a:ext uri="{FF2B5EF4-FFF2-40B4-BE49-F238E27FC236}">
                  <a16:creationId xmlns:a16="http://schemas.microsoft.com/office/drawing/2014/main" id="{EC35420D-A93C-73B2-47A4-37E4F131D941}"/>
                </a:ext>
              </a:extLst>
            </p:cNvPr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63;p68">
              <a:extLst>
                <a:ext uri="{FF2B5EF4-FFF2-40B4-BE49-F238E27FC236}">
                  <a16:creationId xmlns:a16="http://schemas.microsoft.com/office/drawing/2014/main" id="{DBFBD6B8-F30A-5B16-E589-D8DF2ED7D7CE}"/>
                </a:ext>
              </a:extLst>
            </p:cNvPr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64;p68">
              <a:extLst>
                <a:ext uri="{FF2B5EF4-FFF2-40B4-BE49-F238E27FC236}">
                  <a16:creationId xmlns:a16="http://schemas.microsoft.com/office/drawing/2014/main" id="{99B2668E-5E9F-5759-32F2-8BC53F362258}"/>
                </a:ext>
              </a:extLst>
            </p:cNvPr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5;p68">
              <a:extLst>
                <a:ext uri="{FF2B5EF4-FFF2-40B4-BE49-F238E27FC236}">
                  <a16:creationId xmlns:a16="http://schemas.microsoft.com/office/drawing/2014/main" id="{E22746A5-618C-650A-8239-3E1B710180F9}"/>
                </a:ext>
              </a:extLst>
            </p:cNvPr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6;p68">
              <a:extLst>
                <a:ext uri="{FF2B5EF4-FFF2-40B4-BE49-F238E27FC236}">
                  <a16:creationId xmlns:a16="http://schemas.microsoft.com/office/drawing/2014/main" id="{78EFE081-5BA5-9FBA-BA15-BB6212D81D56}"/>
                </a:ext>
              </a:extLst>
            </p:cNvPr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67;p68">
              <a:extLst>
                <a:ext uri="{FF2B5EF4-FFF2-40B4-BE49-F238E27FC236}">
                  <a16:creationId xmlns:a16="http://schemas.microsoft.com/office/drawing/2014/main" id="{AAC732B1-DB25-189D-8F9A-204BD45D5188}"/>
                </a:ext>
              </a:extLst>
            </p:cNvPr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68;p68">
              <a:extLst>
                <a:ext uri="{FF2B5EF4-FFF2-40B4-BE49-F238E27FC236}">
                  <a16:creationId xmlns:a16="http://schemas.microsoft.com/office/drawing/2014/main" id="{48E0EE60-C754-55A9-72E3-39199D2F6443}"/>
                </a:ext>
              </a:extLst>
            </p:cNvPr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69;p68">
              <a:extLst>
                <a:ext uri="{FF2B5EF4-FFF2-40B4-BE49-F238E27FC236}">
                  <a16:creationId xmlns:a16="http://schemas.microsoft.com/office/drawing/2014/main" id="{ECF1B710-0CD9-3405-A267-E5D60DCE3BB0}"/>
                </a:ext>
              </a:extLst>
            </p:cNvPr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70;p68">
              <a:extLst>
                <a:ext uri="{FF2B5EF4-FFF2-40B4-BE49-F238E27FC236}">
                  <a16:creationId xmlns:a16="http://schemas.microsoft.com/office/drawing/2014/main" id="{29D1BFF6-1ED1-DF27-2298-FAB8C2F283A4}"/>
                </a:ext>
              </a:extLst>
            </p:cNvPr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71;p68">
              <a:extLst>
                <a:ext uri="{FF2B5EF4-FFF2-40B4-BE49-F238E27FC236}">
                  <a16:creationId xmlns:a16="http://schemas.microsoft.com/office/drawing/2014/main" id="{2C8A757B-9E53-C829-DF3C-A9FB8D61F141}"/>
                </a:ext>
              </a:extLst>
            </p:cNvPr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72;p68">
              <a:extLst>
                <a:ext uri="{FF2B5EF4-FFF2-40B4-BE49-F238E27FC236}">
                  <a16:creationId xmlns:a16="http://schemas.microsoft.com/office/drawing/2014/main" id="{06E88800-0568-211E-F848-E9C96AC05AB3}"/>
                </a:ext>
              </a:extLst>
            </p:cNvPr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73;p68">
              <a:extLst>
                <a:ext uri="{FF2B5EF4-FFF2-40B4-BE49-F238E27FC236}">
                  <a16:creationId xmlns:a16="http://schemas.microsoft.com/office/drawing/2014/main" id="{A8726BEA-5CD7-D4B6-D5F0-1F5C604AC523}"/>
                </a:ext>
              </a:extLst>
            </p:cNvPr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74;p68">
              <a:extLst>
                <a:ext uri="{FF2B5EF4-FFF2-40B4-BE49-F238E27FC236}">
                  <a16:creationId xmlns:a16="http://schemas.microsoft.com/office/drawing/2014/main" id="{4CA21AE6-42FD-4BCA-FBCF-98A1FA7D8766}"/>
                </a:ext>
              </a:extLst>
            </p:cNvPr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75;p68">
              <a:extLst>
                <a:ext uri="{FF2B5EF4-FFF2-40B4-BE49-F238E27FC236}">
                  <a16:creationId xmlns:a16="http://schemas.microsoft.com/office/drawing/2014/main" id="{8AB84884-82D1-D5D7-556F-5ED79C9EF7FE}"/>
                </a:ext>
              </a:extLst>
            </p:cNvPr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76;p68">
              <a:extLst>
                <a:ext uri="{FF2B5EF4-FFF2-40B4-BE49-F238E27FC236}">
                  <a16:creationId xmlns:a16="http://schemas.microsoft.com/office/drawing/2014/main" id="{B1AA5F98-A59D-E3FE-762C-62D582491C30}"/>
                </a:ext>
              </a:extLst>
            </p:cNvPr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77;p68">
              <a:extLst>
                <a:ext uri="{FF2B5EF4-FFF2-40B4-BE49-F238E27FC236}">
                  <a16:creationId xmlns:a16="http://schemas.microsoft.com/office/drawing/2014/main" id="{66606E1A-8B7B-8B64-1D85-FE576EBEA81A}"/>
                </a:ext>
              </a:extLst>
            </p:cNvPr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78;p68">
              <a:extLst>
                <a:ext uri="{FF2B5EF4-FFF2-40B4-BE49-F238E27FC236}">
                  <a16:creationId xmlns:a16="http://schemas.microsoft.com/office/drawing/2014/main" id="{BFC62869-9BC3-B749-DF22-794565930B92}"/>
                </a:ext>
              </a:extLst>
            </p:cNvPr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79;p68">
              <a:extLst>
                <a:ext uri="{FF2B5EF4-FFF2-40B4-BE49-F238E27FC236}">
                  <a16:creationId xmlns:a16="http://schemas.microsoft.com/office/drawing/2014/main" id="{5ED1B192-1E76-42FD-E151-3F20BE698C48}"/>
                </a:ext>
              </a:extLst>
            </p:cNvPr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80;p68">
              <a:extLst>
                <a:ext uri="{FF2B5EF4-FFF2-40B4-BE49-F238E27FC236}">
                  <a16:creationId xmlns:a16="http://schemas.microsoft.com/office/drawing/2014/main" id="{8B5DBEB0-F9B6-FFA1-A39C-F6E58E53CBC4}"/>
                </a:ext>
              </a:extLst>
            </p:cNvPr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81;p68">
              <a:extLst>
                <a:ext uri="{FF2B5EF4-FFF2-40B4-BE49-F238E27FC236}">
                  <a16:creationId xmlns:a16="http://schemas.microsoft.com/office/drawing/2014/main" id="{8CE39535-4DD3-652C-1C73-EE528B1E9AAE}"/>
                </a:ext>
              </a:extLst>
            </p:cNvPr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82;p68">
              <a:extLst>
                <a:ext uri="{FF2B5EF4-FFF2-40B4-BE49-F238E27FC236}">
                  <a16:creationId xmlns:a16="http://schemas.microsoft.com/office/drawing/2014/main" id="{0492B06C-BC02-ABA9-14C4-DE6C7B62697D}"/>
                </a:ext>
              </a:extLst>
            </p:cNvPr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83;p68">
              <a:extLst>
                <a:ext uri="{FF2B5EF4-FFF2-40B4-BE49-F238E27FC236}">
                  <a16:creationId xmlns:a16="http://schemas.microsoft.com/office/drawing/2014/main" id="{A55D504D-B21A-780E-B79C-1AA975D52CCE}"/>
                </a:ext>
              </a:extLst>
            </p:cNvPr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661790" y="261152"/>
            <a:ext cx="649012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THỰC HÀNH TẠO SẢN PHẨM</a:t>
            </a:r>
            <a:endParaRPr lang="en-US" altLang="zh-CN" sz="36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" name="Google Shape;361;p37">
            <a:extLst>
              <a:ext uri="{FF2B5EF4-FFF2-40B4-BE49-F238E27FC236}">
                <a16:creationId xmlns:a16="http://schemas.microsoft.com/office/drawing/2014/main" id="{87FA8316-41E7-EB50-EAAF-8EBF40F251E2}"/>
              </a:ext>
            </a:extLst>
          </p:cNvPr>
          <p:cNvGrpSpPr/>
          <p:nvPr/>
        </p:nvGrpSpPr>
        <p:grpSpPr>
          <a:xfrm flipH="1">
            <a:off x="157543" y="-113546"/>
            <a:ext cx="799697" cy="1157644"/>
            <a:chOff x="-2314175" y="910675"/>
            <a:chExt cx="2012875" cy="1733025"/>
          </a:xfrm>
        </p:grpSpPr>
        <p:sp>
          <p:nvSpPr>
            <p:cNvPr id="69" name="Google Shape;362;p37">
              <a:extLst>
                <a:ext uri="{FF2B5EF4-FFF2-40B4-BE49-F238E27FC236}">
                  <a16:creationId xmlns:a16="http://schemas.microsoft.com/office/drawing/2014/main" id="{3F7E9E38-0FF1-B770-17F7-4CE5E8CD6B8F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3;p37">
              <a:extLst>
                <a:ext uri="{FF2B5EF4-FFF2-40B4-BE49-F238E27FC236}">
                  <a16:creationId xmlns:a16="http://schemas.microsoft.com/office/drawing/2014/main" id="{726AADBD-2EBF-3EF4-2FBF-9B7F3F09AFBD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4;p37">
              <a:extLst>
                <a:ext uri="{FF2B5EF4-FFF2-40B4-BE49-F238E27FC236}">
                  <a16:creationId xmlns:a16="http://schemas.microsoft.com/office/drawing/2014/main" id="{80D4FEB6-49BA-B2F8-605C-A5EFCEBA4676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5;p37">
              <a:extLst>
                <a:ext uri="{FF2B5EF4-FFF2-40B4-BE49-F238E27FC236}">
                  <a16:creationId xmlns:a16="http://schemas.microsoft.com/office/drawing/2014/main" id="{B4CE6CE6-722C-AF20-C29F-1958B56C2859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6;p37">
              <a:extLst>
                <a:ext uri="{FF2B5EF4-FFF2-40B4-BE49-F238E27FC236}">
                  <a16:creationId xmlns:a16="http://schemas.microsoft.com/office/drawing/2014/main" id="{A705DD30-0C34-85E8-3E96-96777508A639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7;p37">
              <a:extLst>
                <a:ext uri="{FF2B5EF4-FFF2-40B4-BE49-F238E27FC236}">
                  <a16:creationId xmlns:a16="http://schemas.microsoft.com/office/drawing/2014/main" id="{D22663E6-57E2-CD5A-7FB5-93E1CD3C0F75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8;p37">
              <a:extLst>
                <a:ext uri="{FF2B5EF4-FFF2-40B4-BE49-F238E27FC236}">
                  <a16:creationId xmlns:a16="http://schemas.microsoft.com/office/drawing/2014/main" id="{CA4614C2-9E70-F9E2-42D7-DE2FA851A306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;p37">
              <a:extLst>
                <a:ext uri="{FF2B5EF4-FFF2-40B4-BE49-F238E27FC236}">
                  <a16:creationId xmlns:a16="http://schemas.microsoft.com/office/drawing/2014/main" id="{EC4C68E5-C923-F459-004B-06B9312EA926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;p37">
              <a:extLst>
                <a:ext uri="{FF2B5EF4-FFF2-40B4-BE49-F238E27FC236}">
                  <a16:creationId xmlns:a16="http://schemas.microsoft.com/office/drawing/2014/main" id="{F33FB31F-0DDD-78E4-D390-1D49A852E40D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1;p37">
              <a:extLst>
                <a:ext uri="{FF2B5EF4-FFF2-40B4-BE49-F238E27FC236}">
                  <a16:creationId xmlns:a16="http://schemas.microsoft.com/office/drawing/2014/main" id="{E2CC1C0A-CCC1-0356-E85D-7D2B43750E94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2;p37">
              <a:extLst>
                <a:ext uri="{FF2B5EF4-FFF2-40B4-BE49-F238E27FC236}">
                  <a16:creationId xmlns:a16="http://schemas.microsoft.com/office/drawing/2014/main" id="{56FA66E4-2E53-4F4E-4C75-F34057058DA4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3;p37">
              <a:extLst>
                <a:ext uri="{FF2B5EF4-FFF2-40B4-BE49-F238E27FC236}">
                  <a16:creationId xmlns:a16="http://schemas.microsoft.com/office/drawing/2014/main" id="{450F628C-5E8F-6E3B-188B-F74A1B4AD2D8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4;p37">
              <a:extLst>
                <a:ext uri="{FF2B5EF4-FFF2-40B4-BE49-F238E27FC236}">
                  <a16:creationId xmlns:a16="http://schemas.microsoft.com/office/drawing/2014/main" id="{1E4ECE5F-DEF8-E45C-B5A0-9E2185E29A3B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5;p37">
              <a:extLst>
                <a:ext uri="{FF2B5EF4-FFF2-40B4-BE49-F238E27FC236}">
                  <a16:creationId xmlns:a16="http://schemas.microsoft.com/office/drawing/2014/main" id="{41C37130-65FC-9316-1528-8E81F5CA6145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6;p37">
              <a:extLst>
                <a:ext uri="{FF2B5EF4-FFF2-40B4-BE49-F238E27FC236}">
                  <a16:creationId xmlns:a16="http://schemas.microsoft.com/office/drawing/2014/main" id="{1A04E474-0E92-0004-3812-4B1508A7A0B8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7;p37">
              <a:extLst>
                <a:ext uri="{FF2B5EF4-FFF2-40B4-BE49-F238E27FC236}">
                  <a16:creationId xmlns:a16="http://schemas.microsoft.com/office/drawing/2014/main" id="{F959222B-C380-547F-BB64-F28C12A2EEC2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8;p37">
              <a:extLst>
                <a:ext uri="{FF2B5EF4-FFF2-40B4-BE49-F238E27FC236}">
                  <a16:creationId xmlns:a16="http://schemas.microsoft.com/office/drawing/2014/main" id="{B20D80D1-E36D-C24C-8F3A-1FB0671054B7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9;p37">
              <a:extLst>
                <a:ext uri="{FF2B5EF4-FFF2-40B4-BE49-F238E27FC236}">
                  <a16:creationId xmlns:a16="http://schemas.microsoft.com/office/drawing/2014/main" id="{E462DF11-3FC8-B350-15D0-33764861CC1E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0;p37">
              <a:extLst>
                <a:ext uri="{FF2B5EF4-FFF2-40B4-BE49-F238E27FC236}">
                  <a16:creationId xmlns:a16="http://schemas.microsoft.com/office/drawing/2014/main" id="{16365E08-312E-6349-5005-D0259BCC3A7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1;p37">
              <a:extLst>
                <a:ext uri="{FF2B5EF4-FFF2-40B4-BE49-F238E27FC236}">
                  <a16:creationId xmlns:a16="http://schemas.microsoft.com/office/drawing/2014/main" id="{5284C091-3BB9-EB0B-98B0-67DFC51C2CCF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2;p37">
              <a:extLst>
                <a:ext uri="{FF2B5EF4-FFF2-40B4-BE49-F238E27FC236}">
                  <a16:creationId xmlns:a16="http://schemas.microsoft.com/office/drawing/2014/main" id="{343F54EA-368E-9ED8-3975-4EE30A411327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3;p37">
              <a:extLst>
                <a:ext uri="{FF2B5EF4-FFF2-40B4-BE49-F238E27FC236}">
                  <a16:creationId xmlns:a16="http://schemas.microsoft.com/office/drawing/2014/main" id="{DBF252BF-08C7-566E-889F-F7075B23E07C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;p37">
              <a:extLst>
                <a:ext uri="{FF2B5EF4-FFF2-40B4-BE49-F238E27FC236}">
                  <a16:creationId xmlns:a16="http://schemas.microsoft.com/office/drawing/2014/main" id="{346B707C-44A2-7FB1-9F76-A7589041C76E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691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 LÀ BÁO CÁO VIÊN 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"/>
          </p:nvPr>
        </p:nvSpPr>
        <p:spPr>
          <a:xfrm>
            <a:off x="2381399" y="3158500"/>
            <a:ext cx="4982875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Hình thức: Thảo luận nhóm, trình bày sản phẩm</a:t>
            </a:r>
            <a:endParaRPr sz="20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900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g208260c90ad_0_14"/>
          <p:cNvCxnSpPr/>
          <p:nvPr/>
        </p:nvCxnSpPr>
        <p:spPr>
          <a:xfrm>
            <a:off x="908957" y="906236"/>
            <a:ext cx="22725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86" name="Google Shape;1186;g208260c90ad_0_14"/>
          <p:cNvSpPr txBox="1"/>
          <p:nvPr/>
        </p:nvSpPr>
        <p:spPr>
          <a:xfrm>
            <a:off x="304799" y="216049"/>
            <a:ext cx="62511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4000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4000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87" name="Google Shape;1187;g208260c90ad_0_14"/>
          <p:cNvSpPr txBox="1"/>
          <p:nvPr/>
        </p:nvSpPr>
        <p:spPr>
          <a:xfrm>
            <a:off x="222363" y="1234263"/>
            <a:ext cx="8469750" cy="79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  <p:sp>
        <p:nvSpPr>
          <p:cNvPr id="1188" name="Google Shape;1188;g208260c90ad_0_14"/>
          <p:cNvSpPr txBox="1"/>
          <p:nvPr/>
        </p:nvSpPr>
        <p:spPr>
          <a:xfrm>
            <a:off x="553425" y="2207825"/>
            <a:ext cx="7952100" cy="200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3500"/>
            </a:pPr>
            <a:r>
              <a:rPr lang="en-US" sz="2350" b="1">
                <a:solidFill>
                  <a:srgbClr val="FF0000"/>
                </a:solidFill>
                <a:highlight>
                  <a:srgbClr val="FFFF00"/>
                </a:highlight>
                <a:latin typeface="Andada Pro"/>
                <a:ea typeface="Andada Pro"/>
                <a:cs typeface="Andada Pro"/>
                <a:sym typeface="Andada Pro"/>
              </a:rPr>
              <a:t>Tiêu chí thành công:</a:t>
            </a:r>
            <a:endParaRPr sz="2350" b="1">
              <a:solidFill>
                <a:srgbClr val="FF0000"/>
              </a:solidFill>
              <a:highlight>
                <a:srgbClr val="FFFF00"/>
              </a:highlight>
              <a:latin typeface="Andada Pro"/>
              <a:ea typeface="Andada Pro"/>
              <a:cs typeface="Andada Pro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1.  HS tạo được </a:t>
            </a:r>
            <a:r>
              <a:rPr lang="en-US" sz="2400">
                <a:solidFill>
                  <a:srgbClr val="454943">
                    <a:lumMod val="50000"/>
                  </a:srgbClr>
                </a:solidFill>
                <a:latin typeface="Andada Pro" panose="020B0604020202020204" charset="0"/>
                <a:ea typeface="Cambria" panose="02040503050406030204" pitchFamily="18" charset="0"/>
                <a:cs typeface="Andada Pro" panose="020B0604020202020204" charset="0"/>
                <a:sym typeface="Roboto"/>
              </a:rPr>
              <a:t>SmartArt phù hợp với “Quy trình tái chế rác thải”</a:t>
            </a: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2. Sản phẩm có màu sắc đẹp, bắt mắt</a:t>
            </a:r>
            <a:endParaRPr sz="2350">
              <a:latin typeface="Andada Pro" panose="020B0604020202020204" charset="0"/>
              <a:ea typeface="Andada Pro"/>
              <a:cs typeface="Andada Pro" panose="020B0604020202020204" charset="0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3. Lưu bài đúng tên và đúng vị trí</a:t>
            </a:r>
            <a:endParaRPr sz="2350">
              <a:latin typeface="Andada Pro"/>
              <a:ea typeface="Andada Pro"/>
              <a:cs typeface="Andada Pro"/>
              <a:sym typeface="Andada Pro"/>
            </a:endParaRPr>
          </a:p>
        </p:txBody>
      </p:sp>
      <p:pic>
        <p:nvPicPr>
          <p:cNvPr id="2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F938E656-4DC8-2701-A4B0-1B2073E60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6128" y="0"/>
            <a:ext cx="1877872" cy="1056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6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1267" name="Google Shape;1267;p56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6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Siêu trí nhớ</a:t>
            </a: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Hình thức: Hoạt động cá nhân</a:t>
            </a:r>
            <a:endParaRPr/>
          </a:p>
        </p:txBody>
      </p:sp>
      <p:sp>
        <p:nvSpPr>
          <p:cNvPr id="1272" name="Google Shape;1272;p56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grpSp>
        <p:nvGrpSpPr>
          <p:cNvPr id="1273" name="Google Shape;1273;p56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1274" name="Google Shape;1274;p56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6"/>
          <p:cNvGrpSpPr/>
          <p:nvPr/>
        </p:nvGrpSpPr>
        <p:grpSpPr>
          <a:xfrm>
            <a:off x="7832550" y="325325"/>
            <a:ext cx="741250" cy="792000"/>
            <a:chOff x="-3118700" y="2365900"/>
            <a:chExt cx="741250" cy="792000"/>
          </a:xfrm>
        </p:grpSpPr>
        <p:sp>
          <p:nvSpPr>
            <p:cNvPr id="1277" name="Google Shape;1277;p56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6"/>
          <p:cNvGrpSpPr/>
          <p:nvPr/>
        </p:nvGrpSpPr>
        <p:grpSpPr>
          <a:xfrm flipH="1">
            <a:off x="456675" y="237700"/>
            <a:ext cx="836975" cy="698350"/>
            <a:chOff x="7181850" y="1833225"/>
            <a:chExt cx="836975" cy="698350"/>
          </a:xfrm>
        </p:grpSpPr>
        <p:sp>
          <p:nvSpPr>
            <p:cNvPr id="1288" name="Google Shape;1288;p56"/>
            <p:cNvSpPr/>
            <p:nvPr/>
          </p:nvSpPr>
          <p:spPr>
            <a:xfrm flipH="1"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56"/>
          <p:cNvGrpSpPr/>
          <p:nvPr/>
        </p:nvGrpSpPr>
        <p:grpSpPr>
          <a:xfrm rot="8281202" flipH="1">
            <a:off x="1629071" y="646289"/>
            <a:ext cx="407382" cy="1159252"/>
            <a:chOff x="1474325" y="1168675"/>
            <a:chExt cx="407425" cy="1159375"/>
          </a:xfrm>
        </p:grpSpPr>
        <p:sp>
          <p:nvSpPr>
            <p:cNvPr id="1296" name="Google Shape;1296;p56"/>
            <p:cNvSpPr/>
            <p:nvPr/>
          </p:nvSpPr>
          <p:spPr>
            <a:xfrm flipH="1">
              <a:off x="1751250" y="1216700"/>
              <a:ext cx="55175" cy="52225"/>
            </a:xfrm>
            <a:custGeom>
              <a:avLst/>
              <a:gdLst/>
              <a:ahLst/>
              <a:cxnLst/>
              <a:rect l="l" t="t" r="r" b="b"/>
              <a:pathLst>
                <a:path w="2207" h="2089" extrusionOk="0">
                  <a:moveTo>
                    <a:pt x="1661" y="190"/>
                  </a:moveTo>
                  <a:cubicBezTo>
                    <a:pt x="2206" y="499"/>
                    <a:pt x="2183" y="949"/>
                    <a:pt x="1850" y="1543"/>
                  </a:cubicBezTo>
                  <a:cubicBezTo>
                    <a:pt x="1589" y="1922"/>
                    <a:pt x="1068" y="2088"/>
                    <a:pt x="641" y="1875"/>
                  </a:cubicBezTo>
                  <a:cubicBezTo>
                    <a:pt x="237" y="1685"/>
                    <a:pt x="0" y="1234"/>
                    <a:pt x="95" y="807"/>
                  </a:cubicBezTo>
                  <a:cubicBezTo>
                    <a:pt x="166" y="333"/>
                    <a:pt x="593" y="1"/>
                    <a:pt x="1068" y="24"/>
                  </a:cubicBezTo>
                  <a:cubicBezTo>
                    <a:pt x="1281" y="48"/>
                    <a:pt x="1471" y="119"/>
                    <a:pt x="1661" y="19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 flipH="1">
              <a:off x="1594700" y="1504900"/>
              <a:ext cx="51025" cy="51025"/>
            </a:xfrm>
            <a:custGeom>
              <a:avLst/>
              <a:gdLst/>
              <a:ahLst/>
              <a:cxnLst/>
              <a:rect l="l" t="t" r="r" b="b"/>
              <a:pathLst>
                <a:path w="2041" h="2041" extrusionOk="0">
                  <a:moveTo>
                    <a:pt x="1495" y="262"/>
                  </a:moveTo>
                  <a:cubicBezTo>
                    <a:pt x="1922" y="523"/>
                    <a:pt x="2041" y="1092"/>
                    <a:pt x="1780" y="1495"/>
                  </a:cubicBezTo>
                  <a:cubicBezTo>
                    <a:pt x="1495" y="1922"/>
                    <a:pt x="949" y="2041"/>
                    <a:pt x="522" y="1756"/>
                  </a:cubicBezTo>
                  <a:cubicBezTo>
                    <a:pt x="119" y="1495"/>
                    <a:pt x="1" y="926"/>
                    <a:pt x="261" y="523"/>
                  </a:cubicBezTo>
                  <a:cubicBezTo>
                    <a:pt x="522" y="120"/>
                    <a:pt x="1092" y="1"/>
                    <a:pt x="1495" y="26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 flipH="1">
              <a:off x="1592925" y="1618775"/>
              <a:ext cx="74150" cy="68225"/>
            </a:xfrm>
            <a:custGeom>
              <a:avLst/>
              <a:gdLst/>
              <a:ahLst/>
              <a:cxnLst/>
              <a:rect l="l" t="t" r="r" b="b"/>
              <a:pathLst>
                <a:path w="2966" h="2729" extrusionOk="0">
                  <a:moveTo>
                    <a:pt x="1922" y="570"/>
                  </a:moveTo>
                  <a:cubicBezTo>
                    <a:pt x="2966" y="1139"/>
                    <a:pt x="2088" y="2728"/>
                    <a:pt x="1044" y="2159"/>
                  </a:cubicBezTo>
                  <a:cubicBezTo>
                    <a:pt x="1" y="1566"/>
                    <a:pt x="855" y="0"/>
                    <a:pt x="1922" y="57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 flipH="1">
              <a:off x="1800475" y="1719000"/>
              <a:ext cx="58725" cy="61100"/>
            </a:xfrm>
            <a:custGeom>
              <a:avLst/>
              <a:gdLst/>
              <a:ahLst/>
              <a:cxnLst/>
              <a:rect l="l" t="t" r="r" b="b"/>
              <a:pathLst>
                <a:path w="2349" h="2444" extrusionOk="0">
                  <a:moveTo>
                    <a:pt x="1755" y="237"/>
                  </a:moveTo>
                  <a:cubicBezTo>
                    <a:pt x="2182" y="475"/>
                    <a:pt x="2348" y="996"/>
                    <a:pt x="2087" y="1423"/>
                  </a:cubicBezTo>
                  <a:cubicBezTo>
                    <a:pt x="1518" y="2443"/>
                    <a:pt x="0" y="1566"/>
                    <a:pt x="569" y="570"/>
                  </a:cubicBezTo>
                  <a:cubicBezTo>
                    <a:pt x="807" y="143"/>
                    <a:pt x="1352" y="0"/>
                    <a:pt x="1755" y="23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 flipH="1">
              <a:off x="1585800" y="2272875"/>
              <a:ext cx="51025" cy="55175"/>
            </a:xfrm>
            <a:custGeom>
              <a:avLst/>
              <a:gdLst/>
              <a:ahLst/>
              <a:cxnLst/>
              <a:rect l="l" t="t" r="r" b="b"/>
              <a:pathLst>
                <a:path w="2041" h="2207" extrusionOk="0">
                  <a:moveTo>
                    <a:pt x="1779" y="1566"/>
                  </a:moveTo>
                  <a:cubicBezTo>
                    <a:pt x="1400" y="2207"/>
                    <a:pt x="404" y="2088"/>
                    <a:pt x="214" y="1353"/>
                  </a:cubicBezTo>
                  <a:cubicBezTo>
                    <a:pt x="0" y="594"/>
                    <a:pt x="807" y="0"/>
                    <a:pt x="1471" y="380"/>
                  </a:cubicBezTo>
                  <a:cubicBezTo>
                    <a:pt x="1898" y="594"/>
                    <a:pt x="2040" y="1139"/>
                    <a:pt x="1779" y="15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 flipH="1">
              <a:off x="1474325" y="2036250"/>
              <a:ext cx="43900" cy="49250"/>
            </a:xfrm>
            <a:custGeom>
              <a:avLst/>
              <a:gdLst/>
              <a:ahLst/>
              <a:cxnLst/>
              <a:rect l="l" t="t" r="r" b="b"/>
              <a:pathLst>
                <a:path w="1756" h="1970" extrusionOk="0">
                  <a:moveTo>
                    <a:pt x="451" y="1804"/>
                  </a:moveTo>
                  <a:cubicBezTo>
                    <a:pt x="167" y="1614"/>
                    <a:pt x="1" y="1258"/>
                    <a:pt x="72" y="926"/>
                  </a:cubicBezTo>
                  <a:cubicBezTo>
                    <a:pt x="238" y="96"/>
                    <a:pt x="1353" y="1"/>
                    <a:pt x="1661" y="784"/>
                  </a:cubicBezTo>
                  <a:cubicBezTo>
                    <a:pt x="1708" y="950"/>
                    <a:pt x="1732" y="1116"/>
                    <a:pt x="1732" y="1282"/>
                  </a:cubicBezTo>
                  <a:cubicBezTo>
                    <a:pt x="1756" y="1638"/>
                    <a:pt x="1471" y="1922"/>
                    <a:pt x="1115" y="1946"/>
                  </a:cubicBezTo>
                  <a:cubicBezTo>
                    <a:pt x="878" y="1970"/>
                    <a:pt x="665" y="1899"/>
                    <a:pt x="451" y="180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 flipH="1">
              <a:off x="1735250" y="1797875"/>
              <a:ext cx="58125" cy="55750"/>
            </a:xfrm>
            <a:custGeom>
              <a:avLst/>
              <a:gdLst/>
              <a:ahLst/>
              <a:cxnLst/>
              <a:rect l="l" t="t" r="r" b="b"/>
              <a:pathLst>
                <a:path w="2325" h="2230" extrusionOk="0">
                  <a:moveTo>
                    <a:pt x="546" y="1684"/>
                  </a:moveTo>
                  <a:cubicBezTo>
                    <a:pt x="142" y="1471"/>
                    <a:pt x="0" y="949"/>
                    <a:pt x="261" y="546"/>
                  </a:cubicBezTo>
                  <a:cubicBezTo>
                    <a:pt x="451" y="142"/>
                    <a:pt x="973" y="0"/>
                    <a:pt x="1376" y="261"/>
                  </a:cubicBezTo>
                  <a:cubicBezTo>
                    <a:pt x="2325" y="807"/>
                    <a:pt x="1471" y="2230"/>
                    <a:pt x="546" y="168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 flipH="1">
              <a:off x="1723975" y="1648425"/>
              <a:ext cx="46275" cy="36200"/>
            </a:xfrm>
            <a:custGeom>
              <a:avLst/>
              <a:gdLst/>
              <a:ahLst/>
              <a:cxnLst/>
              <a:rect l="l" t="t" r="r" b="b"/>
              <a:pathLst>
                <a:path w="1851" h="1448" extrusionOk="0">
                  <a:moveTo>
                    <a:pt x="1305" y="95"/>
                  </a:moveTo>
                  <a:cubicBezTo>
                    <a:pt x="1850" y="427"/>
                    <a:pt x="1779" y="1068"/>
                    <a:pt x="1423" y="1258"/>
                  </a:cubicBezTo>
                  <a:cubicBezTo>
                    <a:pt x="1115" y="1424"/>
                    <a:pt x="759" y="1447"/>
                    <a:pt x="427" y="1329"/>
                  </a:cubicBezTo>
                  <a:cubicBezTo>
                    <a:pt x="142" y="1186"/>
                    <a:pt x="0" y="902"/>
                    <a:pt x="48" y="593"/>
                  </a:cubicBezTo>
                  <a:cubicBezTo>
                    <a:pt x="95" y="285"/>
                    <a:pt x="332" y="48"/>
                    <a:pt x="641" y="0"/>
                  </a:cubicBezTo>
                  <a:cubicBezTo>
                    <a:pt x="854" y="24"/>
                    <a:pt x="1068" y="48"/>
                    <a:pt x="1305" y="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 flipH="1">
              <a:off x="1504550" y="2170275"/>
              <a:ext cx="41550" cy="42125"/>
            </a:xfrm>
            <a:custGeom>
              <a:avLst/>
              <a:gdLst/>
              <a:ahLst/>
              <a:cxnLst/>
              <a:rect l="l" t="t" r="r" b="b"/>
              <a:pathLst>
                <a:path w="1662" h="1685" extrusionOk="0">
                  <a:moveTo>
                    <a:pt x="1448" y="1234"/>
                  </a:moveTo>
                  <a:cubicBezTo>
                    <a:pt x="1234" y="1590"/>
                    <a:pt x="783" y="1685"/>
                    <a:pt x="451" y="1471"/>
                  </a:cubicBezTo>
                  <a:cubicBezTo>
                    <a:pt x="119" y="1258"/>
                    <a:pt x="1" y="831"/>
                    <a:pt x="190" y="475"/>
                  </a:cubicBezTo>
                  <a:cubicBezTo>
                    <a:pt x="404" y="119"/>
                    <a:pt x="878" y="1"/>
                    <a:pt x="1234" y="238"/>
                  </a:cubicBezTo>
                  <a:cubicBezTo>
                    <a:pt x="1566" y="451"/>
                    <a:pt x="1661" y="902"/>
                    <a:pt x="1448" y="123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 flipH="1">
              <a:off x="1657550" y="1759325"/>
              <a:ext cx="51025" cy="48050"/>
            </a:xfrm>
            <a:custGeom>
              <a:avLst/>
              <a:gdLst/>
              <a:ahLst/>
              <a:cxnLst/>
              <a:rect l="l" t="t" r="r" b="b"/>
              <a:pathLst>
                <a:path w="2041" h="1922" extrusionOk="0">
                  <a:moveTo>
                    <a:pt x="807" y="1708"/>
                  </a:moveTo>
                  <a:cubicBezTo>
                    <a:pt x="0" y="1210"/>
                    <a:pt x="735" y="0"/>
                    <a:pt x="1542" y="475"/>
                  </a:cubicBezTo>
                  <a:cubicBezTo>
                    <a:pt x="1922" y="664"/>
                    <a:pt x="2040" y="1139"/>
                    <a:pt x="1803" y="1495"/>
                  </a:cubicBezTo>
                  <a:cubicBezTo>
                    <a:pt x="1589" y="1827"/>
                    <a:pt x="1139" y="1922"/>
                    <a:pt x="807" y="1708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 flipH="1">
              <a:off x="1554375" y="1686975"/>
              <a:ext cx="54575" cy="58725"/>
            </a:xfrm>
            <a:custGeom>
              <a:avLst/>
              <a:gdLst/>
              <a:ahLst/>
              <a:cxnLst/>
              <a:rect l="l" t="t" r="r" b="b"/>
              <a:pathLst>
                <a:path w="2183" h="2349" extrusionOk="0">
                  <a:moveTo>
                    <a:pt x="498" y="783"/>
                  </a:moveTo>
                  <a:cubicBezTo>
                    <a:pt x="973" y="0"/>
                    <a:pt x="2183" y="688"/>
                    <a:pt x="1732" y="1518"/>
                  </a:cubicBezTo>
                  <a:cubicBezTo>
                    <a:pt x="1257" y="2349"/>
                    <a:pt x="0" y="1613"/>
                    <a:pt x="498" y="78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 flipH="1">
              <a:off x="1511075" y="1793725"/>
              <a:ext cx="37975" cy="39750"/>
            </a:xfrm>
            <a:custGeom>
              <a:avLst/>
              <a:gdLst/>
              <a:ahLst/>
              <a:cxnLst/>
              <a:rect l="l" t="t" r="r" b="b"/>
              <a:pathLst>
                <a:path w="1519" h="1590" extrusionOk="0">
                  <a:moveTo>
                    <a:pt x="474" y="1376"/>
                  </a:moveTo>
                  <a:cubicBezTo>
                    <a:pt x="166" y="1234"/>
                    <a:pt x="0" y="854"/>
                    <a:pt x="142" y="522"/>
                  </a:cubicBezTo>
                  <a:cubicBezTo>
                    <a:pt x="261" y="190"/>
                    <a:pt x="617" y="0"/>
                    <a:pt x="949" y="71"/>
                  </a:cubicBezTo>
                  <a:cubicBezTo>
                    <a:pt x="1305" y="166"/>
                    <a:pt x="1518" y="498"/>
                    <a:pt x="1494" y="830"/>
                  </a:cubicBezTo>
                  <a:cubicBezTo>
                    <a:pt x="1471" y="925"/>
                    <a:pt x="1447" y="996"/>
                    <a:pt x="1423" y="1067"/>
                  </a:cubicBezTo>
                  <a:cubicBezTo>
                    <a:pt x="1352" y="1400"/>
                    <a:pt x="996" y="1589"/>
                    <a:pt x="688" y="1471"/>
                  </a:cubicBezTo>
                  <a:cubicBezTo>
                    <a:pt x="593" y="1447"/>
                    <a:pt x="522" y="1400"/>
                    <a:pt x="474" y="137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 flipH="1">
              <a:off x="1620200" y="1401125"/>
              <a:ext cx="40350" cy="45700"/>
            </a:xfrm>
            <a:custGeom>
              <a:avLst/>
              <a:gdLst/>
              <a:ahLst/>
              <a:cxnLst/>
              <a:rect l="l" t="t" r="r" b="b"/>
              <a:pathLst>
                <a:path w="1614" h="1828" extrusionOk="0">
                  <a:moveTo>
                    <a:pt x="404" y="1495"/>
                  </a:moveTo>
                  <a:cubicBezTo>
                    <a:pt x="95" y="1282"/>
                    <a:pt x="1" y="879"/>
                    <a:pt x="167" y="546"/>
                  </a:cubicBezTo>
                  <a:cubicBezTo>
                    <a:pt x="475" y="1"/>
                    <a:pt x="1305" y="119"/>
                    <a:pt x="1471" y="736"/>
                  </a:cubicBezTo>
                  <a:cubicBezTo>
                    <a:pt x="1614" y="1353"/>
                    <a:pt x="949" y="1827"/>
                    <a:pt x="404" y="14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 flipH="1">
              <a:off x="1663500" y="1304475"/>
              <a:ext cx="40350" cy="39750"/>
            </a:xfrm>
            <a:custGeom>
              <a:avLst/>
              <a:gdLst/>
              <a:ahLst/>
              <a:cxnLst/>
              <a:rect l="l" t="t" r="r" b="b"/>
              <a:pathLst>
                <a:path w="1614" h="1590" extrusionOk="0">
                  <a:moveTo>
                    <a:pt x="1424" y="1163"/>
                  </a:moveTo>
                  <a:cubicBezTo>
                    <a:pt x="1234" y="1471"/>
                    <a:pt x="807" y="1590"/>
                    <a:pt x="499" y="1424"/>
                  </a:cubicBezTo>
                  <a:cubicBezTo>
                    <a:pt x="143" y="1234"/>
                    <a:pt x="1" y="783"/>
                    <a:pt x="214" y="451"/>
                  </a:cubicBezTo>
                  <a:cubicBezTo>
                    <a:pt x="380" y="119"/>
                    <a:pt x="807" y="0"/>
                    <a:pt x="1139" y="190"/>
                  </a:cubicBezTo>
                  <a:cubicBezTo>
                    <a:pt x="1495" y="356"/>
                    <a:pt x="1614" y="807"/>
                    <a:pt x="1424" y="116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 flipH="1">
              <a:off x="1842575" y="11686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1092" y="166"/>
                  </a:moveTo>
                  <a:cubicBezTo>
                    <a:pt x="1448" y="356"/>
                    <a:pt x="1566" y="759"/>
                    <a:pt x="1400" y="1115"/>
                  </a:cubicBezTo>
                  <a:cubicBezTo>
                    <a:pt x="1210" y="1447"/>
                    <a:pt x="807" y="1566"/>
                    <a:pt x="475" y="1400"/>
                  </a:cubicBezTo>
                  <a:cubicBezTo>
                    <a:pt x="119" y="1234"/>
                    <a:pt x="1" y="807"/>
                    <a:pt x="167" y="475"/>
                  </a:cubicBezTo>
                  <a:cubicBezTo>
                    <a:pt x="333" y="119"/>
                    <a:pt x="760" y="0"/>
                    <a:pt x="1092" y="1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 flipH="1">
              <a:off x="1483200" y="1905200"/>
              <a:ext cx="33850" cy="40350"/>
            </a:xfrm>
            <a:custGeom>
              <a:avLst/>
              <a:gdLst/>
              <a:ahLst/>
              <a:cxnLst/>
              <a:rect l="l" t="t" r="r" b="b"/>
              <a:pathLst>
                <a:path w="1354" h="1614" extrusionOk="0">
                  <a:moveTo>
                    <a:pt x="1140" y="1187"/>
                  </a:moveTo>
                  <a:cubicBezTo>
                    <a:pt x="997" y="1471"/>
                    <a:pt x="689" y="1614"/>
                    <a:pt x="404" y="1519"/>
                  </a:cubicBezTo>
                  <a:cubicBezTo>
                    <a:pt x="167" y="1448"/>
                    <a:pt x="1" y="1210"/>
                    <a:pt x="1" y="973"/>
                  </a:cubicBezTo>
                  <a:cubicBezTo>
                    <a:pt x="1" y="807"/>
                    <a:pt x="48" y="617"/>
                    <a:pt x="96" y="475"/>
                  </a:cubicBezTo>
                  <a:cubicBezTo>
                    <a:pt x="191" y="167"/>
                    <a:pt x="499" y="1"/>
                    <a:pt x="807" y="72"/>
                  </a:cubicBezTo>
                  <a:cubicBezTo>
                    <a:pt x="1140" y="167"/>
                    <a:pt x="1353" y="475"/>
                    <a:pt x="1282" y="807"/>
                  </a:cubicBezTo>
                  <a:cubicBezTo>
                    <a:pt x="1258" y="949"/>
                    <a:pt x="1211" y="1068"/>
                    <a:pt x="1140" y="118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044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5174" y="526327"/>
            <a:ext cx="4244910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Siêu trí nhớ</a:t>
            </a:r>
            <a:endParaRPr lang="en-US" altLang="zh-CN" sz="36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34" name="Google Shape;361;p37">
            <a:extLst>
              <a:ext uri="{FF2B5EF4-FFF2-40B4-BE49-F238E27FC236}">
                <a16:creationId xmlns:a16="http://schemas.microsoft.com/office/drawing/2014/main" id="{8AAEF630-B2D1-494F-A066-4CC297D82886}"/>
              </a:ext>
            </a:extLst>
          </p:cNvPr>
          <p:cNvGrpSpPr/>
          <p:nvPr/>
        </p:nvGrpSpPr>
        <p:grpSpPr>
          <a:xfrm flipH="1">
            <a:off x="-226504" y="243070"/>
            <a:ext cx="936251" cy="981026"/>
            <a:chOff x="-2314175" y="910675"/>
            <a:chExt cx="2012875" cy="1733025"/>
          </a:xfrm>
        </p:grpSpPr>
        <p:sp>
          <p:nvSpPr>
            <p:cNvPr id="35" name="Google Shape;362;p37">
              <a:extLst>
                <a:ext uri="{FF2B5EF4-FFF2-40B4-BE49-F238E27FC236}">
                  <a16:creationId xmlns:a16="http://schemas.microsoft.com/office/drawing/2014/main" id="{1ACF4581-D6FB-9B18-87E4-CFC2956F1BF3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;p37">
              <a:extLst>
                <a:ext uri="{FF2B5EF4-FFF2-40B4-BE49-F238E27FC236}">
                  <a16:creationId xmlns:a16="http://schemas.microsoft.com/office/drawing/2014/main" id="{1DB3B676-2258-010E-D4A1-228747E863F1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4;p37">
              <a:extLst>
                <a:ext uri="{FF2B5EF4-FFF2-40B4-BE49-F238E27FC236}">
                  <a16:creationId xmlns:a16="http://schemas.microsoft.com/office/drawing/2014/main" id="{66A54371-8E98-2A68-9A61-7BE4DC054498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5;p37">
              <a:extLst>
                <a:ext uri="{FF2B5EF4-FFF2-40B4-BE49-F238E27FC236}">
                  <a16:creationId xmlns:a16="http://schemas.microsoft.com/office/drawing/2014/main" id="{BB58CE92-D07D-B937-E2E0-1A4D85F1D825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;p37">
              <a:extLst>
                <a:ext uri="{FF2B5EF4-FFF2-40B4-BE49-F238E27FC236}">
                  <a16:creationId xmlns:a16="http://schemas.microsoft.com/office/drawing/2014/main" id="{4C049FCD-4263-37FE-2C7B-7C23F6D77A2F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7;p37">
              <a:extLst>
                <a:ext uri="{FF2B5EF4-FFF2-40B4-BE49-F238E27FC236}">
                  <a16:creationId xmlns:a16="http://schemas.microsoft.com/office/drawing/2014/main" id="{9F6648C1-BC85-2CDC-63C8-5814E1222453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8;p37">
              <a:extLst>
                <a:ext uri="{FF2B5EF4-FFF2-40B4-BE49-F238E27FC236}">
                  <a16:creationId xmlns:a16="http://schemas.microsoft.com/office/drawing/2014/main" id="{36D69C25-E1DF-365C-57E5-15FF96B45185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9;p37">
              <a:extLst>
                <a:ext uri="{FF2B5EF4-FFF2-40B4-BE49-F238E27FC236}">
                  <a16:creationId xmlns:a16="http://schemas.microsoft.com/office/drawing/2014/main" id="{08938224-3A72-6629-D3E6-8C349FBFC961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0;p37">
              <a:extLst>
                <a:ext uri="{FF2B5EF4-FFF2-40B4-BE49-F238E27FC236}">
                  <a16:creationId xmlns:a16="http://schemas.microsoft.com/office/drawing/2014/main" id="{E0052BE9-1A9A-297C-EC12-6348847B0AC0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1;p37">
              <a:extLst>
                <a:ext uri="{FF2B5EF4-FFF2-40B4-BE49-F238E27FC236}">
                  <a16:creationId xmlns:a16="http://schemas.microsoft.com/office/drawing/2014/main" id="{7EC0A069-AAF8-DA24-EC75-5B0CCBA7E667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2;p37">
              <a:extLst>
                <a:ext uri="{FF2B5EF4-FFF2-40B4-BE49-F238E27FC236}">
                  <a16:creationId xmlns:a16="http://schemas.microsoft.com/office/drawing/2014/main" id="{50C3BA08-ABAA-17B9-477E-8290BDE71325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3;p37">
              <a:extLst>
                <a:ext uri="{FF2B5EF4-FFF2-40B4-BE49-F238E27FC236}">
                  <a16:creationId xmlns:a16="http://schemas.microsoft.com/office/drawing/2014/main" id="{379BE479-6E49-D915-DDB2-C0F8D42F66FE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4;p37">
              <a:extLst>
                <a:ext uri="{FF2B5EF4-FFF2-40B4-BE49-F238E27FC236}">
                  <a16:creationId xmlns:a16="http://schemas.microsoft.com/office/drawing/2014/main" id="{EE282066-AC65-C0CD-D274-FEE0E834A9EA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5;p37">
              <a:extLst>
                <a:ext uri="{FF2B5EF4-FFF2-40B4-BE49-F238E27FC236}">
                  <a16:creationId xmlns:a16="http://schemas.microsoft.com/office/drawing/2014/main" id="{EA46F55E-1803-93C6-3A36-C6938AA51562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6;p37">
              <a:extLst>
                <a:ext uri="{FF2B5EF4-FFF2-40B4-BE49-F238E27FC236}">
                  <a16:creationId xmlns:a16="http://schemas.microsoft.com/office/drawing/2014/main" id="{47477909-A70A-01F6-30C7-9BD8675A14F5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7;p37">
              <a:extLst>
                <a:ext uri="{FF2B5EF4-FFF2-40B4-BE49-F238E27FC236}">
                  <a16:creationId xmlns:a16="http://schemas.microsoft.com/office/drawing/2014/main" id="{D73B3004-D7CF-A4F6-0548-B324DB20ABF8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8;p37">
              <a:extLst>
                <a:ext uri="{FF2B5EF4-FFF2-40B4-BE49-F238E27FC236}">
                  <a16:creationId xmlns:a16="http://schemas.microsoft.com/office/drawing/2014/main" id="{CCC46E4C-FB89-3EFF-9E3A-66F7DDA0786B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9;p37">
              <a:extLst>
                <a:ext uri="{FF2B5EF4-FFF2-40B4-BE49-F238E27FC236}">
                  <a16:creationId xmlns:a16="http://schemas.microsoft.com/office/drawing/2014/main" id="{AEDF9003-3369-4AD3-00F3-F7BC7E8AB4FF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0;p37">
              <a:extLst>
                <a:ext uri="{FF2B5EF4-FFF2-40B4-BE49-F238E27FC236}">
                  <a16:creationId xmlns:a16="http://schemas.microsoft.com/office/drawing/2014/main" id="{2537388F-F13C-8AAB-488E-031BE6FDD73F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1;p37">
              <a:extLst>
                <a:ext uri="{FF2B5EF4-FFF2-40B4-BE49-F238E27FC236}">
                  <a16:creationId xmlns:a16="http://schemas.microsoft.com/office/drawing/2014/main" id="{AD69E5CC-668A-815E-3362-398FDD5ED6E9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2;p37">
              <a:extLst>
                <a:ext uri="{FF2B5EF4-FFF2-40B4-BE49-F238E27FC236}">
                  <a16:creationId xmlns:a16="http://schemas.microsoft.com/office/drawing/2014/main" id="{8F743818-BE16-7F18-89CF-8E5CC444363A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3;p37">
              <a:extLst>
                <a:ext uri="{FF2B5EF4-FFF2-40B4-BE49-F238E27FC236}">
                  <a16:creationId xmlns:a16="http://schemas.microsoft.com/office/drawing/2014/main" id="{2C66A09E-280C-3739-6F82-8598D1BC5D01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4;p37">
              <a:extLst>
                <a:ext uri="{FF2B5EF4-FFF2-40B4-BE49-F238E27FC236}">
                  <a16:creationId xmlns:a16="http://schemas.microsoft.com/office/drawing/2014/main" id="{F9FEF5D0-EDF5-C835-C5BE-36018CE45290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hought Bubble: Cloud 3">
            <a:extLst>
              <a:ext uri="{FF2B5EF4-FFF2-40B4-BE49-F238E27FC236}">
                <a16:creationId xmlns:a16="http://schemas.microsoft.com/office/drawing/2014/main" id="{07810871-7D84-8887-96BC-E864EC5F38C4}"/>
              </a:ext>
            </a:extLst>
          </p:cNvPr>
          <p:cNvSpPr/>
          <p:nvPr/>
        </p:nvSpPr>
        <p:spPr>
          <a:xfrm>
            <a:off x="5517622" y="253132"/>
            <a:ext cx="2911282" cy="1372018"/>
          </a:xfrm>
          <a:prstGeom prst="cloudCallout">
            <a:avLst>
              <a:gd name="adj1" fmla="val 36103"/>
              <a:gd name="adj2" fmla="val 77191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1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thế</a:t>
            </a:r>
            <a:r>
              <a:rPr lang="en-US" sz="1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nào</a:t>
            </a:r>
            <a:r>
              <a:rPr lang="en-US" sz="1800" b="1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800" b="1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1800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chèn hình ảnh vào văn bản?</a:t>
            </a:r>
            <a:endParaRPr lang="en-US" sz="1800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F7F81-4DC4-B954-534B-3211CBEAAE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70015" y="2099608"/>
            <a:ext cx="1581948" cy="26261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8206F6-24D8-EF79-0B4B-9AB6D730C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97"/>
          <a:stretch/>
        </p:blipFill>
        <p:spPr>
          <a:xfrm>
            <a:off x="709747" y="1476977"/>
            <a:ext cx="6391525" cy="20237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53E690-1E9F-D861-26E1-86E8570B8194}"/>
              </a:ext>
            </a:extLst>
          </p:cNvPr>
          <p:cNvSpPr/>
          <p:nvPr/>
        </p:nvSpPr>
        <p:spPr>
          <a:xfrm>
            <a:off x="2346156" y="2017848"/>
            <a:ext cx="490627" cy="90983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ounded Rectangular Callout 14">
            <a:extLst>
              <a:ext uri="{FF2B5EF4-FFF2-40B4-BE49-F238E27FC236}">
                <a16:creationId xmlns:a16="http://schemas.microsoft.com/office/drawing/2014/main" id="{14120DBB-AE7B-F06E-4A5D-3BECACE70AF4}"/>
              </a:ext>
            </a:extLst>
          </p:cNvPr>
          <p:cNvSpPr/>
          <p:nvPr/>
        </p:nvSpPr>
        <p:spPr>
          <a:xfrm>
            <a:off x="1361465" y="2794184"/>
            <a:ext cx="608421" cy="781071"/>
          </a:xfrm>
          <a:prstGeom prst="wedgeRoundRectCallout">
            <a:avLst>
              <a:gd name="adj1" fmla="val 110335"/>
              <a:gd name="adj2" fmla="val -33355"/>
              <a:gd name="adj3" fmla="val 166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D06673-4C36-F635-5DA2-9D9FC4364734}"/>
              </a:ext>
            </a:extLst>
          </p:cNvPr>
          <p:cNvSpPr/>
          <p:nvPr/>
        </p:nvSpPr>
        <p:spPr>
          <a:xfrm>
            <a:off x="2901777" y="2021859"/>
            <a:ext cx="531211" cy="1097050"/>
          </a:xfrm>
          <a:prstGeom prst="rect">
            <a:avLst/>
          </a:prstGeom>
          <a:noFill/>
          <a:ln w="76200">
            <a:solidFill>
              <a:srgbClr val="0E8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ounded Rectangular Callout 17">
            <a:extLst>
              <a:ext uri="{FF2B5EF4-FFF2-40B4-BE49-F238E27FC236}">
                <a16:creationId xmlns:a16="http://schemas.microsoft.com/office/drawing/2014/main" id="{282D87B9-390A-20AE-1B1F-C973610BDFA5}"/>
              </a:ext>
            </a:extLst>
          </p:cNvPr>
          <p:cNvSpPr/>
          <p:nvPr/>
        </p:nvSpPr>
        <p:spPr>
          <a:xfrm>
            <a:off x="3792593" y="2868689"/>
            <a:ext cx="608421" cy="781071"/>
          </a:xfrm>
          <a:prstGeom prst="wedgeRoundRectCallout">
            <a:avLst>
              <a:gd name="adj1" fmla="val -106552"/>
              <a:gd name="adj2" fmla="val -22158"/>
              <a:gd name="adj3" fmla="val 16667"/>
            </a:avLst>
          </a:prstGeom>
          <a:solidFill>
            <a:srgbClr val="0E8002"/>
          </a:solidFill>
          <a:ln>
            <a:solidFill>
              <a:srgbClr val="0E80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A1851C-D1EA-D2B0-7497-B16CE0EB7DAF}"/>
              </a:ext>
            </a:extLst>
          </p:cNvPr>
          <p:cNvSpPr txBox="1"/>
          <p:nvPr/>
        </p:nvSpPr>
        <p:spPr>
          <a:xfrm>
            <a:off x="563754" y="3824873"/>
            <a:ext cx="6270355" cy="958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latin typeface="Cambria" panose="02040503050406030204" pitchFamily="18" charset="0"/>
                <a:ea typeface="Cambria" panose="02040503050406030204" pitchFamily="18" charset="0"/>
              </a:rPr>
              <a:t>Cách 1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: Chèn hình ảnh có sẵn từ máy tính</a:t>
            </a:r>
          </a:p>
          <a:p>
            <a:pPr>
              <a:lnSpc>
                <a:spcPct val="150000"/>
              </a:lnSpc>
            </a:pPr>
            <a:r>
              <a:rPr lang="en-US" sz="2000" b="1">
                <a:latin typeface="Cambria" panose="02040503050406030204" pitchFamily="18" charset="0"/>
                <a:ea typeface="Cambria" panose="02040503050406030204" pitchFamily="18" charset="0"/>
              </a:rPr>
              <a:t>Cách 2</a:t>
            </a:r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: Chèn hình ảnh online</a:t>
            </a:r>
          </a:p>
        </p:txBody>
      </p:sp>
    </p:spTree>
    <p:extLst>
      <p:ext uri="{BB962C8B-B14F-4D97-AF65-F5344CB8AC3E}">
        <p14:creationId xmlns:p14="http://schemas.microsoft.com/office/powerpoint/2010/main" val="780041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2CFDFC-54A0-4A41-BF9E-222F66B9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4" y="1939259"/>
            <a:ext cx="3472691" cy="206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C82D4B-91C4-44C2-8B2D-E034461C8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402" y="1922481"/>
            <a:ext cx="4421158" cy="18126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5174" y="526328"/>
            <a:ext cx="5466452" cy="6661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QUAN SÁT VÀ SO SÁNH</a:t>
            </a:r>
          </a:p>
        </p:txBody>
      </p:sp>
      <p:sp>
        <p:nvSpPr>
          <p:cNvPr id="7" name="Oval 6"/>
          <p:cNvSpPr/>
          <p:nvPr/>
        </p:nvSpPr>
        <p:spPr>
          <a:xfrm>
            <a:off x="1797599" y="1451420"/>
            <a:ext cx="471062" cy="4710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6180449" y="1407346"/>
            <a:ext cx="471062" cy="47106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grpSp>
        <p:nvGrpSpPr>
          <p:cNvPr id="34" name="Google Shape;361;p37">
            <a:extLst>
              <a:ext uri="{FF2B5EF4-FFF2-40B4-BE49-F238E27FC236}">
                <a16:creationId xmlns:a16="http://schemas.microsoft.com/office/drawing/2014/main" id="{8AAEF630-B2D1-494F-A066-4CC297D82886}"/>
              </a:ext>
            </a:extLst>
          </p:cNvPr>
          <p:cNvGrpSpPr/>
          <p:nvPr/>
        </p:nvGrpSpPr>
        <p:grpSpPr>
          <a:xfrm flipH="1">
            <a:off x="-226504" y="243070"/>
            <a:ext cx="936251" cy="981026"/>
            <a:chOff x="-2314175" y="910675"/>
            <a:chExt cx="2012875" cy="1733025"/>
          </a:xfrm>
        </p:grpSpPr>
        <p:sp>
          <p:nvSpPr>
            <p:cNvPr id="35" name="Google Shape;362;p37">
              <a:extLst>
                <a:ext uri="{FF2B5EF4-FFF2-40B4-BE49-F238E27FC236}">
                  <a16:creationId xmlns:a16="http://schemas.microsoft.com/office/drawing/2014/main" id="{1ACF4581-D6FB-9B18-87E4-CFC2956F1BF3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;p37">
              <a:extLst>
                <a:ext uri="{FF2B5EF4-FFF2-40B4-BE49-F238E27FC236}">
                  <a16:creationId xmlns:a16="http://schemas.microsoft.com/office/drawing/2014/main" id="{1DB3B676-2258-010E-D4A1-228747E863F1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4;p37">
              <a:extLst>
                <a:ext uri="{FF2B5EF4-FFF2-40B4-BE49-F238E27FC236}">
                  <a16:creationId xmlns:a16="http://schemas.microsoft.com/office/drawing/2014/main" id="{66A54371-8E98-2A68-9A61-7BE4DC054498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5;p37">
              <a:extLst>
                <a:ext uri="{FF2B5EF4-FFF2-40B4-BE49-F238E27FC236}">
                  <a16:creationId xmlns:a16="http://schemas.microsoft.com/office/drawing/2014/main" id="{BB58CE92-D07D-B937-E2E0-1A4D85F1D825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;p37">
              <a:extLst>
                <a:ext uri="{FF2B5EF4-FFF2-40B4-BE49-F238E27FC236}">
                  <a16:creationId xmlns:a16="http://schemas.microsoft.com/office/drawing/2014/main" id="{4C049FCD-4263-37FE-2C7B-7C23F6D77A2F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7;p37">
              <a:extLst>
                <a:ext uri="{FF2B5EF4-FFF2-40B4-BE49-F238E27FC236}">
                  <a16:creationId xmlns:a16="http://schemas.microsoft.com/office/drawing/2014/main" id="{9F6648C1-BC85-2CDC-63C8-5814E1222453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8;p37">
              <a:extLst>
                <a:ext uri="{FF2B5EF4-FFF2-40B4-BE49-F238E27FC236}">
                  <a16:creationId xmlns:a16="http://schemas.microsoft.com/office/drawing/2014/main" id="{36D69C25-E1DF-365C-57E5-15FF96B45185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9;p37">
              <a:extLst>
                <a:ext uri="{FF2B5EF4-FFF2-40B4-BE49-F238E27FC236}">
                  <a16:creationId xmlns:a16="http://schemas.microsoft.com/office/drawing/2014/main" id="{08938224-3A72-6629-D3E6-8C349FBFC961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0;p37">
              <a:extLst>
                <a:ext uri="{FF2B5EF4-FFF2-40B4-BE49-F238E27FC236}">
                  <a16:creationId xmlns:a16="http://schemas.microsoft.com/office/drawing/2014/main" id="{E0052BE9-1A9A-297C-EC12-6348847B0AC0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1;p37">
              <a:extLst>
                <a:ext uri="{FF2B5EF4-FFF2-40B4-BE49-F238E27FC236}">
                  <a16:creationId xmlns:a16="http://schemas.microsoft.com/office/drawing/2014/main" id="{7EC0A069-AAF8-DA24-EC75-5B0CCBA7E667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2;p37">
              <a:extLst>
                <a:ext uri="{FF2B5EF4-FFF2-40B4-BE49-F238E27FC236}">
                  <a16:creationId xmlns:a16="http://schemas.microsoft.com/office/drawing/2014/main" id="{50C3BA08-ABAA-17B9-477E-8290BDE71325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3;p37">
              <a:extLst>
                <a:ext uri="{FF2B5EF4-FFF2-40B4-BE49-F238E27FC236}">
                  <a16:creationId xmlns:a16="http://schemas.microsoft.com/office/drawing/2014/main" id="{379BE479-6E49-D915-DDB2-C0F8D42F66FE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4;p37">
              <a:extLst>
                <a:ext uri="{FF2B5EF4-FFF2-40B4-BE49-F238E27FC236}">
                  <a16:creationId xmlns:a16="http://schemas.microsoft.com/office/drawing/2014/main" id="{EE282066-AC65-C0CD-D274-FEE0E834A9EA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5;p37">
              <a:extLst>
                <a:ext uri="{FF2B5EF4-FFF2-40B4-BE49-F238E27FC236}">
                  <a16:creationId xmlns:a16="http://schemas.microsoft.com/office/drawing/2014/main" id="{EA46F55E-1803-93C6-3A36-C6938AA51562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6;p37">
              <a:extLst>
                <a:ext uri="{FF2B5EF4-FFF2-40B4-BE49-F238E27FC236}">
                  <a16:creationId xmlns:a16="http://schemas.microsoft.com/office/drawing/2014/main" id="{47477909-A70A-01F6-30C7-9BD8675A14F5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7;p37">
              <a:extLst>
                <a:ext uri="{FF2B5EF4-FFF2-40B4-BE49-F238E27FC236}">
                  <a16:creationId xmlns:a16="http://schemas.microsoft.com/office/drawing/2014/main" id="{D73B3004-D7CF-A4F6-0548-B324DB20ABF8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8;p37">
              <a:extLst>
                <a:ext uri="{FF2B5EF4-FFF2-40B4-BE49-F238E27FC236}">
                  <a16:creationId xmlns:a16="http://schemas.microsoft.com/office/drawing/2014/main" id="{CCC46E4C-FB89-3EFF-9E3A-66F7DDA0786B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9;p37">
              <a:extLst>
                <a:ext uri="{FF2B5EF4-FFF2-40B4-BE49-F238E27FC236}">
                  <a16:creationId xmlns:a16="http://schemas.microsoft.com/office/drawing/2014/main" id="{AEDF9003-3369-4AD3-00F3-F7BC7E8AB4FF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0;p37">
              <a:extLst>
                <a:ext uri="{FF2B5EF4-FFF2-40B4-BE49-F238E27FC236}">
                  <a16:creationId xmlns:a16="http://schemas.microsoft.com/office/drawing/2014/main" id="{2537388F-F13C-8AAB-488E-031BE6FDD73F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1;p37">
              <a:extLst>
                <a:ext uri="{FF2B5EF4-FFF2-40B4-BE49-F238E27FC236}">
                  <a16:creationId xmlns:a16="http://schemas.microsoft.com/office/drawing/2014/main" id="{AD69E5CC-668A-815E-3362-398FDD5ED6E9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2;p37">
              <a:extLst>
                <a:ext uri="{FF2B5EF4-FFF2-40B4-BE49-F238E27FC236}">
                  <a16:creationId xmlns:a16="http://schemas.microsoft.com/office/drawing/2014/main" id="{8F743818-BE16-7F18-89CF-8E5CC444363A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3;p37">
              <a:extLst>
                <a:ext uri="{FF2B5EF4-FFF2-40B4-BE49-F238E27FC236}">
                  <a16:creationId xmlns:a16="http://schemas.microsoft.com/office/drawing/2014/main" id="{2C66A09E-280C-3739-6F82-8598D1BC5D01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4;p37">
              <a:extLst>
                <a:ext uri="{FF2B5EF4-FFF2-40B4-BE49-F238E27FC236}">
                  <a16:creationId xmlns:a16="http://schemas.microsoft.com/office/drawing/2014/main" id="{F9FEF5D0-EDF5-C835-C5BE-36018CE45290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410E9D39-D6A4-613E-773A-7269493AD5CF}"/>
              </a:ext>
            </a:extLst>
          </p:cNvPr>
          <p:cNvSpPr txBox="1"/>
          <p:nvPr/>
        </p:nvSpPr>
        <p:spPr>
          <a:xfrm>
            <a:off x="431417" y="4176812"/>
            <a:ext cx="8284087" cy="5777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C00000"/>
                </a:solidFill>
                <a:latin typeface="Cambria" panose="02040503050406030204" pitchFamily="18" charset="0"/>
              </a:rPr>
              <a:t>SmartArt giúp cho văn bản trở nên trực quan và hấp dẫn</a:t>
            </a:r>
            <a:endParaRPr lang="en-US" sz="2400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431739-CE40-BA6B-81F0-35761E031AE4}"/>
              </a:ext>
            </a:extLst>
          </p:cNvPr>
          <p:cNvSpPr/>
          <p:nvPr/>
        </p:nvSpPr>
        <p:spPr>
          <a:xfrm>
            <a:off x="4018327" y="1922480"/>
            <a:ext cx="4697177" cy="1965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allout: Down Arrow 67">
            <a:extLst>
              <a:ext uri="{FF2B5EF4-FFF2-40B4-BE49-F238E27FC236}">
                <a16:creationId xmlns:a16="http://schemas.microsoft.com/office/drawing/2014/main" id="{CB96BF36-A3C1-41F3-2989-8D8BB9172894}"/>
              </a:ext>
            </a:extLst>
          </p:cNvPr>
          <p:cNvSpPr/>
          <p:nvPr/>
        </p:nvSpPr>
        <p:spPr>
          <a:xfrm>
            <a:off x="6434356" y="388902"/>
            <a:ext cx="2269394" cy="1489506"/>
          </a:xfrm>
          <a:prstGeom prst="downArrowCallout">
            <a:avLst>
              <a:gd name="adj1" fmla="val 10003"/>
              <a:gd name="adj2" fmla="val 14674"/>
              <a:gd name="adj3" fmla="val 25000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SmartArt</a:t>
            </a:r>
          </a:p>
        </p:txBody>
      </p:sp>
    </p:spTree>
    <p:extLst>
      <p:ext uri="{BB962C8B-B14F-4D97-AF65-F5344CB8AC3E}">
        <p14:creationId xmlns:p14="http://schemas.microsoft.com/office/powerpoint/2010/main" val="104279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61;p37">
            <a:extLst>
              <a:ext uri="{FF2B5EF4-FFF2-40B4-BE49-F238E27FC236}">
                <a16:creationId xmlns:a16="http://schemas.microsoft.com/office/drawing/2014/main" id="{8AAEF630-B2D1-494F-A066-4CC297D82886}"/>
              </a:ext>
            </a:extLst>
          </p:cNvPr>
          <p:cNvGrpSpPr/>
          <p:nvPr/>
        </p:nvGrpSpPr>
        <p:grpSpPr>
          <a:xfrm flipH="1">
            <a:off x="-226504" y="243070"/>
            <a:ext cx="936251" cy="981026"/>
            <a:chOff x="-2314175" y="910675"/>
            <a:chExt cx="2012875" cy="1733025"/>
          </a:xfrm>
        </p:grpSpPr>
        <p:sp>
          <p:nvSpPr>
            <p:cNvPr id="35" name="Google Shape;362;p37">
              <a:extLst>
                <a:ext uri="{FF2B5EF4-FFF2-40B4-BE49-F238E27FC236}">
                  <a16:creationId xmlns:a16="http://schemas.microsoft.com/office/drawing/2014/main" id="{1ACF4581-D6FB-9B18-87E4-CFC2956F1BF3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3;p37">
              <a:extLst>
                <a:ext uri="{FF2B5EF4-FFF2-40B4-BE49-F238E27FC236}">
                  <a16:creationId xmlns:a16="http://schemas.microsoft.com/office/drawing/2014/main" id="{1DB3B676-2258-010E-D4A1-228747E863F1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64;p37">
              <a:extLst>
                <a:ext uri="{FF2B5EF4-FFF2-40B4-BE49-F238E27FC236}">
                  <a16:creationId xmlns:a16="http://schemas.microsoft.com/office/drawing/2014/main" id="{66A54371-8E98-2A68-9A61-7BE4DC054498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65;p37">
              <a:extLst>
                <a:ext uri="{FF2B5EF4-FFF2-40B4-BE49-F238E27FC236}">
                  <a16:creationId xmlns:a16="http://schemas.microsoft.com/office/drawing/2014/main" id="{BB58CE92-D07D-B937-E2E0-1A4D85F1D825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66;p37">
              <a:extLst>
                <a:ext uri="{FF2B5EF4-FFF2-40B4-BE49-F238E27FC236}">
                  <a16:creationId xmlns:a16="http://schemas.microsoft.com/office/drawing/2014/main" id="{4C049FCD-4263-37FE-2C7B-7C23F6D77A2F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67;p37">
              <a:extLst>
                <a:ext uri="{FF2B5EF4-FFF2-40B4-BE49-F238E27FC236}">
                  <a16:creationId xmlns:a16="http://schemas.microsoft.com/office/drawing/2014/main" id="{9F6648C1-BC85-2CDC-63C8-5814E1222453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68;p37">
              <a:extLst>
                <a:ext uri="{FF2B5EF4-FFF2-40B4-BE49-F238E27FC236}">
                  <a16:creationId xmlns:a16="http://schemas.microsoft.com/office/drawing/2014/main" id="{36D69C25-E1DF-365C-57E5-15FF96B45185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69;p37">
              <a:extLst>
                <a:ext uri="{FF2B5EF4-FFF2-40B4-BE49-F238E27FC236}">
                  <a16:creationId xmlns:a16="http://schemas.microsoft.com/office/drawing/2014/main" id="{08938224-3A72-6629-D3E6-8C349FBFC961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70;p37">
              <a:extLst>
                <a:ext uri="{FF2B5EF4-FFF2-40B4-BE49-F238E27FC236}">
                  <a16:creationId xmlns:a16="http://schemas.microsoft.com/office/drawing/2014/main" id="{E0052BE9-1A9A-297C-EC12-6348847B0AC0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71;p37">
              <a:extLst>
                <a:ext uri="{FF2B5EF4-FFF2-40B4-BE49-F238E27FC236}">
                  <a16:creationId xmlns:a16="http://schemas.microsoft.com/office/drawing/2014/main" id="{7EC0A069-AAF8-DA24-EC75-5B0CCBA7E667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72;p37">
              <a:extLst>
                <a:ext uri="{FF2B5EF4-FFF2-40B4-BE49-F238E27FC236}">
                  <a16:creationId xmlns:a16="http://schemas.microsoft.com/office/drawing/2014/main" id="{50C3BA08-ABAA-17B9-477E-8290BDE71325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73;p37">
              <a:extLst>
                <a:ext uri="{FF2B5EF4-FFF2-40B4-BE49-F238E27FC236}">
                  <a16:creationId xmlns:a16="http://schemas.microsoft.com/office/drawing/2014/main" id="{379BE479-6E49-D915-DDB2-C0F8D42F66FE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74;p37">
              <a:extLst>
                <a:ext uri="{FF2B5EF4-FFF2-40B4-BE49-F238E27FC236}">
                  <a16:creationId xmlns:a16="http://schemas.microsoft.com/office/drawing/2014/main" id="{EE282066-AC65-C0CD-D274-FEE0E834A9EA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75;p37">
              <a:extLst>
                <a:ext uri="{FF2B5EF4-FFF2-40B4-BE49-F238E27FC236}">
                  <a16:creationId xmlns:a16="http://schemas.microsoft.com/office/drawing/2014/main" id="{EA46F55E-1803-93C6-3A36-C6938AA51562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76;p37">
              <a:extLst>
                <a:ext uri="{FF2B5EF4-FFF2-40B4-BE49-F238E27FC236}">
                  <a16:creationId xmlns:a16="http://schemas.microsoft.com/office/drawing/2014/main" id="{47477909-A70A-01F6-30C7-9BD8675A14F5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77;p37">
              <a:extLst>
                <a:ext uri="{FF2B5EF4-FFF2-40B4-BE49-F238E27FC236}">
                  <a16:creationId xmlns:a16="http://schemas.microsoft.com/office/drawing/2014/main" id="{D73B3004-D7CF-A4F6-0548-B324DB20ABF8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78;p37">
              <a:extLst>
                <a:ext uri="{FF2B5EF4-FFF2-40B4-BE49-F238E27FC236}">
                  <a16:creationId xmlns:a16="http://schemas.microsoft.com/office/drawing/2014/main" id="{CCC46E4C-FB89-3EFF-9E3A-66F7DDA0786B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79;p37">
              <a:extLst>
                <a:ext uri="{FF2B5EF4-FFF2-40B4-BE49-F238E27FC236}">
                  <a16:creationId xmlns:a16="http://schemas.microsoft.com/office/drawing/2014/main" id="{AEDF9003-3369-4AD3-00F3-F7BC7E8AB4FF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0;p37">
              <a:extLst>
                <a:ext uri="{FF2B5EF4-FFF2-40B4-BE49-F238E27FC236}">
                  <a16:creationId xmlns:a16="http://schemas.microsoft.com/office/drawing/2014/main" id="{2537388F-F13C-8AAB-488E-031BE6FDD73F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1;p37">
              <a:extLst>
                <a:ext uri="{FF2B5EF4-FFF2-40B4-BE49-F238E27FC236}">
                  <a16:creationId xmlns:a16="http://schemas.microsoft.com/office/drawing/2014/main" id="{AD69E5CC-668A-815E-3362-398FDD5ED6E9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2;p37">
              <a:extLst>
                <a:ext uri="{FF2B5EF4-FFF2-40B4-BE49-F238E27FC236}">
                  <a16:creationId xmlns:a16="http://schemas.microsoft.com/office/drawing/2014/main" id="{8F743818-BE16-7F18-89CF-8E5CC444363A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3;p37">
              <a:extLst>
                <a:ext uri="{FF2B5EF4-FFF2-40B4-BE49-F238E27FC236}">
                  <a16:creationId xmlns:a16="http://schemas.microsoft.com/office/drawing/2014/main" id="{2C66A09E-280C-3739-6F82-8598D1BC5D01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4;p37">
              <a:extLst>
                <a:ext uri="{FF2B5EF4-FFF2-40B4-BE49-F238E27FC236}">
                  <a16:creationId xmlns:a16="http://schemas.microsoft.com/office/drawing/2014/main" id="{F9FEF5D0-EDF5-C835-C5BE-36018CE45290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Callout: Down Arrow 67">
            <a:extLst>
              <a:ext uri="{FF2B5EF4-FFF2-40B4-BE49-F238E27FC236}">
                <a16:creationId xmlns:a16="http://schemas.microsoft.com/office/drawing/2014/main" id="{CB96BF36-A3C1-41F3-2989-8D8BB9172894}"/>
              </a:ext>
            </a:extLst>
          </p:cNvPr>
          <p:cNvSpPr/>
          <p:nvPr/>
        </p:nvSpPr>
        <p:spPr>
          <a:xfrm>
            <a:off x="3331028" y="20962"/>
            <a:ext cx="2106507" cy="1171150"/>
          </a:xfrm>
          <a:prstGeom prst="downArrowCallout">
            <a:avLst>
              <a:gd name="adj1" fmla="val 10003"/>
              <a:gd name="adj2" fmla="val 14674"/>
              <a:gd name="adj3" fmla="val 25000"/>
              <a:gd name="adj4" fmla="val 6497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SmartArt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8BD6-5C05-D7F9-AEA7-EB457885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186" y="1390494"/>
            <a:ext cx="3232316" cy="37466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70F4B-991A-9E93-D7C6-0D3CDD0F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006" y="1390494"/>
            <a:ext cx="5727994" cy="36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0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	Chèn SmartArt</a:t>
            </a:r>
            <a:endParaRPr sz="6000"/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667672" y="32281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2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3CA92-6E7A-CA1E-1925-AC960E9EDFE8}"/>
              </a:ext>
            </a:extLst>
          </p:cNvPr>
          <p:cNvSpPr txBox="1"/>
          <p:nvPr/>
        </p:nvSpPr>
        <p:spPr>
          <a:xfrm>
            <a:off x="2660125" y="1646102"/>
            <a:ext cx="3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CHỦ ĐỀ: LÀM QUEN VỚI VĂN BẢN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381599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Vũ Thị Thi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1825" y="990887"/>
            <a:ext cx="6497477" cy="2627692"/>
            <a:chOff x="1585285" y="2029927"/>
            <a:chExt cx="7598302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1585285" y="2336798"/>
              <a:ext cx="3187528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585285" y="2671194"/>
              <a:ext cx="3241676" cy="1667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Trình bày được </a:t>
              </a:r>
              <a:endPara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thao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tác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chèn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SmartArt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vào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văn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bản</a:t>
              </a:r>
              <a:endParaRPr lang="en-US" altLang="zh-CN" sz="24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70744" y="2336798"/>
              <a:ext cx="3187528" cy="2484673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5941911" y="2658010"/>
              <a:ext cx="3241676" cy="1667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b="1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Vận</a:t>
              </a:r>
              <a:r>
                <a:rPr lang="en-US" altLang="zh-CN" sz="2400" b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dụng được</a:t>
              </a:r>
              <a:endPara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thao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tác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chèn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SmartArt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vào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bài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thực</a:t>
              </a:r>
              <a:r>
                <a:rPr lang="en-US" altLang="zh-CN" sz="24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4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hành</a:t>
              </a:r>
              <a:endParaRPr lang="en-US" altLang="zh-CN" sz="24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865007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248708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4691835" y="3192488"/>
            <a:ext cx="1619550" cy="1746475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2876957" y="3308801"/>
            <a:ext cx="1385325" cy="1853800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6414162" y="4485409"/>
            <a:ext cx="643950" cy="195675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2326056" y="4328841"/>
            <a:ext cx="643950" cy="195675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LÀ CHUYÊN GIA?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Hình thức: Thảo luận nhóm, vấn đáp</a:t>
            </a:r>
            <a:endParaRPr sz="20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7998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AI LÀ CHUYÊN GIA?</a:t>
            </a:r>
            <a:endParaRPr lang="en-US" altLang="zh-CN" sz="3000" b="1" dirty="0">
              <a:ln w="3175">
                <a:noFill/>
              </a:ln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864641" y="1218433"/>
            <a:ext cx="4826353" cy="1353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2060"/>
              </a:solidFill>
            </a:endParaRPr>
          </a:p>
        </p:txBody>
      </p:sp>
      <p:sp>
        <p:nvSpPr>
          <p:cNvPr id="18" name="矩形 16">
            <a:extLst>
              <a:ext uri="{FF2B5EF4-FFF2-40B4-BE49-F238E27FC236}">
                <a16:creationId xmlns:a16="http://schemas.microsoft.com/office/drawing/2014/main" id="{C7E2A70E-E1E5-C848-992B-00339DD5B302}"/>
              </a:ext>
            </a:extLst>
          </p:cNvPr>
          <p:cNvSpPr/>
          <p:nvPr/>
        </p:nvSpPr>
        <p:spPr>
          <a:xfrm>
            <a:off x="4250177" y="1372932"/>
            <a:ext cx="4188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Làm</a:t>
            </a:r>
            <a:r>
              <a: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</a:t>
            </a:r>
            <a:r>
              <a:rPr lang="en-US" altLang="zh-CN" sz="2400" b="1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thế</a:t>
            </a:r>
            <a:r>
              <a:rPr lang="en-US" altLang="zh-CN" sz="2400" b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nào </a:t>
            </a:r>
            <a:r>
              <a:rPr lang="en-US" altLang="zh-CN" sz="2400" b="1" dirty="0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chèn</a:t>
            </a:r>
            <a:r>
              <a: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SmartArt </a:t>
            </a:r>
            <a:r>
              <a:rPr lang="en-US" altLang="zh-CN" sz="2400" b="1" dirty="0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vào</a:t>
            </a:r>
            <a:r>
              <a: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</a:t>
            </a:r>
            <a:r>
              <a:rPr lang="en-US" altLang="zh-CN" sz="2400" b="1" dirty="0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văn</a:t>
            </a:r>
            <a:r>
              <a: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</a:t>
            </a:r>
            <a:r>
              <a:rPr lang="en-US" altLang="zh-CN" sz="2400" b="1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bản</a:t>
            </a:r>
            <a:r>
              <a:rPr lang="en-US" altLang="zh-CN" sz="2400" b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?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>
                <a:ln w="3175">
                  <a:noFill/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(Gợi ý: Dùng thẻ Insert)</a:t>
            </a:r>
            <a:endParaRPr lang="en-US" altLang="zh-CN" sz="2400" dirty="0">
              <a:ln w="12700" cap="flat">
                <a:noFill/>
                <a:miter lim="800000"/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913" y="1359591"/>
            <a:ext cx="683931" cy="775413"/>
          </a:xfrm>
          <a:prstGeom prst="rect">
            <a:avLst/>
          </a:prstGeom>
        </p:spPr>
      </p:pic>
      <p:pic>
        <p:nvPicPr>
          <p:cNvPr id="23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23" y="4164904"/>
            <a:ext cx="2615743" cy="978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4639" y="2658657"/>
            <a:ext cx="4719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thức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10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</a:t>
            </a: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Một máy mở Word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thảo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luận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2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phút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bày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trước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lớp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1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phút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2 Minute Countdown Timer Alarm Clock! Timer for Kids 2 Minutes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233" y="1388510"/>
            <a:ext cx="1979807" cy="111364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oogle Shape;1036;p52">
            <a:extLst>
              <a:ext uri="{FF2B5EF4-FFF2-40B4-BE49-F238E27FC236}">
                <a16:creationId xmlns:a16="http://schemas.microsoft.com/office/drawing/2014/main" id="{1C47B8A6-99BA-653C-7DC5-0F9F49594395}"/>
              </a:ext>
            </a:extLst>
          </p:cNvPr>
          <p:cNvGrpSpPr/>
          <p:nvPr/>
        </p:nvGrpSpPr>
        <p:grpSpPr>
          <a:xfrm>
            <a:off x="581705" y="2812276"/>
            <a:ext cx="1018500" cy="1756875"/>
            <a:chOff x="1671850" y="5693675"/>
            <a:chExt cx="1018500" cy="1756875"/>
          </a:xfrm>
        </p:grpSpPr>
        <p:sp>
          <p:nvSpPr>
            <p:cNvPr id="8" name="Google Shape;1037;p52">
              <a:extLst>
                <a:ext uri="{FF2B5EF4-FFF2-40B4-BE49-F238E27FC236}">
                  <a16:creationId xmlns:a16="http://schemas.microsoft.com/office/drawing/2014/main" id="{8C8235D7-BFF9-0DD6-F25A-613167666FBC}"/>
                </a:ext>
              </a:extLst>
            </p:cNvPr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8;p52">
              <a:extLst>
                <a:ext uri="{FF2B5EF4-FFF2-40B4-BE49-F238E27FC236}">
                  <a16:creationId xmlns:a16="http://schemas.microsoft.com/office/drawing/2014/main" id="{D69AB4B0-6B59-C75C-A7E4-D31B3B418E81}"/>
                </a:ext>
              </a:extLst>
            </p:cNvPr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9;p52">
              <a:extLst>
                <a:ext uri="{FF2B5EF4-FFF2-40B4-BE49-F238E27FC236}">
                  <a16:creationId xmlns:a16="http://schemas.microsoft.com/office/drawing/2014/main" id="{80F6AEBF-1DD6-1ED2-9ECC-84C47700700B}"/>
                </a:ext>
              </a:extLst>
            </p:cNvPr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0;p52">
              <a:extLst>
                <a:ext uri="{FF2B5EF4-FFF2-40B4-BE49-F238E27FC236}">
                  <a16:creationId xmlns:a16="http://schemas.microsoft.com/office/drawing/2014/main" id="{23DA7A9E-85E0-342A-EEF1-8DB13CCA76E8}"/>
                </a:ext>
              </a:extLst>
            </p:cNvPr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;p52">
              <a:extLst>
                <a:ext uri="{FF2B5EF4-FFF2-40B4-BE49-F238E27FC236}">
                  <a16:creationId xmlns:a16="http://schemas.microsoft.com/office/drawing/2014/main" id="{83367A6E-71A1-7E2D-D5BC-FF98FD273FE8}"/>
                </a:ext>
              </a:extLst>
            </p:cNvPr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2;p52">
              <a:extLst>
                <a:ext uri="{FF2B5EF4-FFF2-40B4-BE49-F238E27FC236}">
                  <a16:creationId xmlns:a16="http://schemas.microsoft.com/office/drawing/2014/main" id="{1E4CFEF8-9567-25D2-4E41-2579A4D54681}"/>
                </a:ext>
              </a:extLst>
            </p:cNvPr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3;p52">
              <a:extLst>
                <a:ext uri="{FF2B5EF4-FFF2-40B4-BE49-F238E27FC236}">
                  <a16:creationId xmlns:a16="http://schemas.microsoft.com/office/drawing/2014/main" id="{C182916B-9B30-7AC2-DEC4-266F34206EFE}"/>
                </a:ext>
              </a:extLst>
            </p:cNvPr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4;p52">
              <a:extLst>
                <a:ext uri="{FF2B5EF4-FFF2-40B4-BE49-F238E27FC236}">
                  <a16:creationId xmlns:a16="http://schemas.microsoft.com/office/drawing/2014/main" id="{E4871D0C-756A-8DBE-79AA-C04D241129E5}"/>
                </a:ext>
              </a:extLst>
            </p:cNvPr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5;p52">
              <a:extLst>
                <a:ext uri="{FF2B5EF4-FFF2-40B4-BE49-F238E27FC236}">
                  <a16:creationId xmlns:a16="http://schemas.microsoft.com/office/drawing/2014/main" id="{DA62CF4F-ED39-5602-2CD1-0CFEEC7DE415}"/>
                </a:ext>
              </a:extLst>
            </p:cNvPr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6;p52">
              <a:extLst>
                <a:ext uri="{FF2B5EF4-FFF2-40B4-BE49-F238E27FC236}">
                  <a16:creationId xmlns:a16="http://schemas.microsoft.com/office/drawing/2014/main" id="{C9B0AE16-C270-6B41-FCE3-9F36B80870F9}"/>
                </a:ext>
              </a:extLst>
            </p:cNvPr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7;p52">
              <a:extLst>
                <a:ext uri="{FF2B5EF4-FFF2-40B4-BE49-F238E27FC236}">
                  <a16:creationId xmlns:a16="http://schemas.microsoft.com/office/drawing/2014/main" id="{B04E8A98-DAEA-3657-67E4-CBE1CB16E73D}"/>
                </a:ext>
              </a:extLst>
            </p:cNvPr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;p52">
              <a:extLst>
                <a:ext uri="{FF2B5EF4-FFF2-40B4-BE49-F238E27FC236}">
                  <a16:creationId xmlns:a16="http://schemas.microsoft.com/office/drawing/2014/main" id="{3FAE317E-0987-E59F-431F-AA3FE6CB95C9}"/>
                </a:ext>
              </a:extLst>
            </p:cNvPr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9;p52">
              <a:extLst>
                <a:ext uri="{FF2B5EF4-FFF2-40B4-BE49-F238E27FC236}">
                  <a16:creationId xmlns:a16="http://schemas.microsoft.com/office/drawing/2014/main" id="{181AD294-C672-0268-F0D1-D1D1D467B52F}"/>
                </a:ext>
              </a:extLst>
            </p:cNvPr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0;p52">
              <a:extLst>
                <a:ext uri="{FF2B5EF4-FFF2-40B4-BE49-F238E27FC236}">
                  <a16:creationId xmlns:a16="http://schemas.microsoft.com/office/drawing/2014/main" id="{D7375A0F-B279-8706-C39B-412163F4C0FF}"/>
                </a:ext>
              </a:extLst>
            </p:cNvPr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1;p52">
              <a:extLst>
                <a:ext uri="{FF2B5EF4-FFF2-40B4-BE49-F238E27FC236}">
                  <a16:creationId xmlns:a16="http://schemas.microsoft.com/office/drawing/2014/main" id="{9649B527-EDDA-12CF-FDC3-01280D252F53}"/>
                </a:ext>
              </a:extLst>
            </p:cNvPr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2;p52">
              <a:extLst>
                <a:ext uri="{FF2B5EF4-FFF2-40B4-BE49-F238E27FC236}">
                  <a16:creationId xmlns:a16="http://schemas.microsoft.com/office/drawing/2014/main" id="{E71752F4-C286-D650-F7D9-DEDA99BE2544}"/>
                </a:ext>
              </a:extLst>
            </p:cNvPr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3;p52">
              <a:extLst>
                <a:ext uri="{FF2B5EF4-FFF2-40B4-BE49-F238E27FC236}">
                  <a16:creationId xmlns:a16="http://schemas.microsoft.com/office/drawing/2014/main" id="{57B7231C-339D-FE3F-E392-4630C9FB2E9C}"/>
                </a:ext>
              </a:extLst>
            </p:cNvPr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4;p52">
              <a:extLst>
                <a:ext uri="{FF2B5EF4-FFF2-40B4-BE49-F238E27FC236}">
                  <a16:creationId xmlns:a16="http://schemas.microsoft.com/office/drawing/2014/main" id="{5CDBFE33-D43C-4B7E-02CF-6FF23E5DC70B}"/>
                </a:ext>
              </a:extLst>
            </p:cNvPr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5;p52">
              <a:extLst>
                <a:ext uri="{FF2B5EF4-FFF2-40B4-BE49-F238E27FC236}">
                  <a16:creationId xmlns:a16="http://schemas.microsoft.com/office/drawing/2014/main" id="{DD015BCA-A080-5740-780D-09628A09553E}"/>
                </a:ext>
              </a:extLst>
            </p:cNvPr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6;p52">
              <a:extLst>
                <a:ext uri="{FF2B5EF4-FFF2-40B4-BE49-F238E27FC236}">
                  <a16:creationId xmlns:a16="http://schemas.microsoft.com/office/drawing/2014/main" id="{C6B6A7DB-4D9D-773B-1069-785228330ECD}"/>
                </a:ext>
              </a:extLst>
            </p:cNvPr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57;p52">
            <a:extLst>
              <a:ext uri="{FF2B5EF4-FFF2-40B4-BE49-F238E27FC236}">
                <a16:creationId xmlns:a16="http://schemas.microsoft.com/office/drawing/2014/main" id="{70FC8B1C-EF99-F332-FFC4-339D77EB5102}"/>
              </a:ext>
            </a:extLst>
          </p:cNvPr>
          <p:cNvGrpSpPr/>
          <p:nvPr/>
        </p:nvGrpSpPr>
        <p:grpSpPr>
          <a:xfrm>
            <a:off x="1880511" y="2914742"/>
            <a:ext cx="1476141" cy="1746429"/>
            <a:chOff x="5154600" y="5891450"/>
            <a:chExt cx="1254475" cy="1484175"/>
          </a:xfrm>
        </p:grpSpPr>
        <p:sp>
          <p:nvSpPr>
            <p:cNvPr id="33" name="Google Shape;1058;p52">
              <a:extLst>
                <a:ext uri="{FF2B5EF4-FFF2-40B4-BE49-F238E27FC236}">
                  <a16:creationId xmlns:a16="http://schemas.microsoft.com/office/drawing/2014/main" id="{1CF3939D-E743-C30B-BCB0-EFBD03597E36}"/>
                </a:ext>
              </a:extLst>
            </p:cNvPr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9;p52">
              <a:extLst>
                <a:ext uri="{FF2B5EF4-FFF2-40B4-BE49-F238E27FC236}">
                  <a16:creationId xmlns:a16="http://schemas.microsoft.com/office/drawing/2014/main" id="{99DC80D7-DB2C-63F0-CB86-99295DA7C76F}"/>
                </a:ext>
              </a:extLst>
            </p:cNvPr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0;p52">
              <a:extLst>
                <a:ext uri="{FF2B5EF4-FFF2-40B4-BE49-F238E27FC236}">
                  <a16:creationId xmlns:a16="http://schemas.microsoft.com/office/drawing/2014/main" id="{0AA34227-BB36-084C-76AB-CBA3C87A1CA2}"/>
                </a:ext>
              </a:extLst>
            </p:cNvPr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61;p52">
              <a:extLst>
                <a:ext uri="{FF2B5EF4-FFF2-40B4-BE49-F238E27FC236}">
                  <a16:creationId xmlns:a16="http://schemas.microsoft.com/office/drawing/2014/main" id="{BB1A40FF-5A5F-8771-3379-62439D5FB069}"/>
                </a:ext>
              </a:extLst>
            </p:cNvPr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2;p52">
              <a:extLst>
                <a:ext uri="{FF2B5EF4-FFF2-40B4-BE49-F238E27FC236}">
                  <a16:creationId xmlns:a16="http://schemas.microsoft.com/office/drawing/2014/main" id="{DCD19AEB-0B61-5EC5-076E-3C0AA2EEF13C}"/>
                </a:ext>
              </a:extLst>
            </p:cNvPr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3;p52">
              <a:extLst>
                <a:ext uri="{FF2B5EF4-FFF2-40B4-BE49-F238E27FC236}">
                  <a16:creationId xmlns:a16="http://schemas.microsoft.com/office/drawing/2014/main" id="{A64F44BF-543E-3616-4EBF-AC2D0709B3B8}"/>
                </a:ext>
              </a:extLst>
            </p:cNvPr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4;p52">
              <a:extLst>
                <a:ext uri="{FF2B5EF4-FFF2-40B4-BE49-F238E27FC236}">
                  <a16:creationId xmlns:a16="http://schemas.microsoft.com/office/drawing/2014/main" id="{2A97E485-EB58-9275-5DF6-EABD89982C29}"/>
                </a:ext>
              </a:extLst>
            </p:cNvPr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5;p52">
              <a:extLst>
                <a:ext uri="{FF2B5EF4-FFF2-40B4-BE49-F238E27FC236}">
                  <a16:creationId xmlns:a16="http://schemas.microsoft.com/office/drawing/2014/main" id="{548931D2-4E85-5600-9730-9FAF45C6F96A}"/>
                </a:ext>
              </a:extLst>
            </p:cNvPr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6;p52">
              <a:extLst>
                <a:ext uri="{FF2B5EF4-FFF2-40B4-BE49-F238E27FC236}">
                  <a16:creationId xmlns:a16="http://schemas.microsoft.com/office/drawing/2014/main" id="{22EE94DC-997B-C617-7CD4-C15893CD873F}"/>
                </a:ext>
              </a:extLst>
            </p:cNvPr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7;p52">
              <a:extLst>
                <a:ext uri="{FF2B5EF4-FFF2-40B4-BE49-F238E27FC236}">
                  <a16:creationId xmlns:a16="http://schemas.microsoft.com/office/drawing/2014/main" id="{54BEE8B1-E9D4-BE14-ACA1-7E137C6F4601}"/>
                </a:ext>
              </a:extLst>
            </p:cNvPr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8;p52">
              <a:extLst>
                <a:ext uri="{FF2B5EF4-FFF2-40B4-BE49-F238E27FC236}">
                  <a16:creationId xmlns:a16="http://schemas.microsoft.com/office/drawing/2014/main" id="{E42FAFA9-E7FE-BF12-6AC6-FA0B4AB3DE7E}"/>
                </a:ext>
              </a:extLst>
            </p:cNvPr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69;p52">
              <a:extLst>
                <a:ext uri="{FF2B5EF4-FFF2-40B4-BE49-F238E27FC236}">
                  <a16:creationId xmlns:a16="http://schemas.microsoft.com/office/drawing/2014/main" id="{DA66545E-1FD0-0471-5185-F1EA8EF8B07A}"/>
                </a:ext>
              </a:extLst>
            </p:cNvPr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070;p52">
            <a:extLst>
              <a:ext uri="{FF2B5EF4-FFF2-40B4-BE49-F238E27FC236}">
                <a16:creationId xmlns:a16="http://schemas.microsoft.com/office/drawing/2014/main" id="{612E563F-CAE8-7A4F-C9E1-94365F85BFBD}"/>
              </a:ext>
            </a:extLst>
          </p:cNvPr>
          <p:cNvSpPr/>
          <p:nvPr/>
        </p:nvSpPr>
        <p:spPr>
          <a:xfrm rot="-1107443" flipH="1">
            <a:off x="961532" y="3533349"/>
            <a:ext cx="392348" cy="165598"/>
          </a:xfrm>
          <a:custGeom>
            <a:avLst/>
            <a:gdLst/>
            <a:ahLst/>
            <a:cxnLst/>
            <a:rect l="l" t="t" r="r" b="b"/>
            <a:pathLst>
              <a:path w="13879" h="5629" extrusionOk="0">
                <a:moveTo>
                  <a:pt x="13474" y="1"/>
                </a:moveTo>
                <a:cubicBezTo>
                  <a:pt x="13366" y="1"/>
                  <a:pt x="13255" y="51"/>
                  <a:pt x="13182" y="167"/>
                </a:cubicBezTo>
                <a:cubicBezTo>
                  <a:pt x="12869" y="649"/>
                  <a:pt x="12785" y="1193"/>
                  <a:pt x="12450" y="1632"/>
                </a:cubicBezTo>
                <a:cubicBezTo>
                  <a:pt x="12115" y="2071"/>
                  <a:pt x="11655" y="2490"/>
                  <a:pt x="11237" y="2867"/>
                </a:cubicBezTo>
                <a:cubicBezTo>
                  <a:pt x="10232" y="3745"/>
                  <a:pt x="8977" y="4227"/>
                  <a:pt x="7659" y="4561"/>
                </a:cubicBezTo>
                <a:cubicBezTo>
                  <a:pt x="6711" y="4810"/>
                  <a:pt x="5671" y="4909"/>
                  <a:pt x="4649" y="4909"/>
                </a:cubicBezTo>
                <a:cubicBezTo>
                  <a:pt x="4296" y="4909"/>
                  <a:pt x="3944" y="4897"/>
                  <a:pt x="3599" y="4875"/>
                </a:cubicBezTo>
                <a:cubicBezTo>
                  <a:pt x="3035" y="4854"/>
                  <a:pt x="2511" y="4561"/>
                  <a:pt x="2009" y="4248"/>
                </a:cubicBezTo>
                <a:cubicBezTo>
                  <a:pt x="1549" y="3934"/>
                  <a:pt x="775" y="3285"/>
                  <a:pt x="879" y="2636"/>
                </a:cubicBezTo>
                <a:cubicBezTo>
                  <a:pt x="930" y="2360"/>
                  <a:pt x="693" y="2174"/>
                  <a:pt x="487" y="2174"/>
                </a:cubicBezTo>
                <a:cubicBezTo>
                  <a:pt x="350" y="2174"/>
                  <a:pt x="227" y="2256"/>
                  <a:pt x="210" y="2448"/>
                </a:cubicBezTo>
                <a:cubicBezTo>
                  <a:pt x="1" y="3745"/>
                  <a:pt x="1298" y="4771"/>
                  <a:pt x="2344" y="5294"/>
                </a:cubicBezTo>
                <a:cubicBezTo>
                  <a:pt x="2972" y="5608"/>
                  <a:pt x="3662" y="5629"/>
                  <a:pt x="4374" y="5629"/>
                </a:cubicBezTo>
                <a:cubicBezTo>
                  <a:pt x="5211" y="5629"/>
                  <a:pt x="6048" y="5608"/>
                  <a:pt x="6843" y="5503"/>
                </a:cubicBezTo>
                <a:cubicBezTo>
                  <a:pt x="9751" y="5064"/>
                  <a:pt x="12973" y="3473"/>
                  <a:pt x="13810" y="439"/>
                </a:cubicBezTo>
                <a:cubicBezTo>
                  <a:pt x="13879" y="180"/>
                  <a:pt x="13679" y="1"/>
                  <a:pt x="13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1071;p52">
            <a:extLst>
              <a:ext uri="{FF2B5EF4-FFF2-40B4-BE49-F238E27FC236}">
                <a16:creationId xmlns:a16="http://schemas.microsoft.com/office/drawing/2014/main" id="{173AA093-5B59-CB41-579A-7A8E95931F37}"/>
              </a:ext>
            </a:extLst>
          </p:cNvPr>
          <p:cNvGrpSpPr/>
          <p:nvPr/>
        </p:nvGrpSpPr>
        <p:grpSpPr>
          <a:xfrm>
            <a:off x="3230205" y="2681978"/>
            <a:ext cx="296625" cy="308125"/>
            <a:chOff x="7653400" y="2205913"/>
            <a:chExt cx="296625" cy="308125"/>
          </a:xfrm>
        </p:grpSpPr>
        <p:sp>
          <p:nvSpPr>
            <p:cNvPr id="50" name="Google Shape;1072;p52">
              <a:extLst>
                <a:ext uri="{FF2B5EF4-FFF2-40B4-BE49-F238E27FC236}">
                  <a16:creationId xmlns:a16="http://schemas.microsoft.com/office/drawing/2014/main" id="{4F801B13-F947-F783-8BDF-4825440E01A0}"/>
                </a:ext>
              </a:extLst>
            </p:cNvPr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3;p52">
              <a:extLst>
                <a:ext uri="{FF2B5EF4-FFF2-40B4-BE49-F238E27FC236}">
                  <a16:creationId xmlns:a16="http://schemas.microsoft.com/office/drawing/2014/main" id="{DDA43A1B-5510-7FE9-83DD-CD58F1DB5D03}"/>
                </a:ext>
              </a:extLst>
            </p:cNvPr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4;p52">
              <a:extLst>
                <a:ext uri="{FF2B5EF4-FFF2-40B4-BE49-F238E27FC236}">
                  <a16:creationId xmlns:a16="http://schemas.microsoft.com/office/drawing/2014/main" id="{F079842A-B5E7-3BBD-A098-F8B7A964D284}"/>
                </a:ext>
              </a:extLst>
            </p:cNvPr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75;p52">
            <a:extLst>
              <a:ext uri="{FF2B5EF4-FFF2-40B4-BE49-F238E27FC236}">
                <a16:creationId xmlns:a16="http://schemas.microsoft.com/office/drawing/2014/main" id="{186468F8-44B4-2570-F51F-749B5BF728C1}"/>
              </a:ext>
            </a:extLst>
          </p:cNvPr>
          <p:cNvGrpSpPr/>
          <p:nvPr/>
        </p:nvGrpSpPr>
        <p:grpSpPr>
          <a:xfrm rot="-2700000" flipH="1">
            <a:off x="222318" y="3448385"/>
            <a:ext cx="296622" cy="308122"/>
            <a:chOff x="7653400" y="2205913"/>
            <a:chExt cx="296625" cy="308125"/>
          </a:xfrm>
        </p:grpSpPr>
        <p:sp>
          <p:nvSpPr>
            <p:cNvPr id="54" name="Google Shape;1076;p52">
              <a:extLst>
                <a:ext uri="{FF2B5EF4-FFF2-40B4-BE49-F238E27FC236}">
                  <a16:creationId xmlns:a16="http://schemas.microsoft.com/office/drawing/2014/main" id="{BA84805C-4791-4D68-853C-2E29640EA106}"/>
                </a:ext>
              </a:extLst>
            </p:cNvPr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7;p52">
              <a:extLst>
                <a:ext uri="{FF2B5EF4-FFF2-40B4-BE49-F238E27FC236}">
                  <a16:creationId xmlns:a16="http://schemas.microsoft.com/office/drawing/2014/main" id="{7D18CEE0-C56D-8461-71FF-C0E059ECACBA}"/>
                </a:ext>
              </a:extLst>
            </p:cNvPr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8;p52">
              <a:extLst>
                <a:ext uri="{FF2B5EF4-FFF2-40B4-BE49-F238E27FC236}">
                  <a16:creationId xmlns:a16="http://schemas.microsoft.com/office/drawing/2014/main" id="{8F226189-A683-2471-C7A0-4B53FCA4F96D}"/>
                </a:ext>
              </a:extLst>
            </p:cNvPr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079;p52">
            <a:extLst>
              <a:ext uri="{FF2B5EF4-FFF2-40B4-BE49-F238E27FC236}">
                <a16:creationId xmlns:a16="http://schemas.microsoft.com/office/drawing/2014/main" id="{A8B6DDC4-DDAB-D0FD-81A4-B45CD4A7CDB6}"/>
              </a:ext>
            </a:extLst>
          </p:cNvPr>
          <p:cNvGrpSpPr/>
          <p:nvPr/>
        </p:nvGrpSpPr>
        <p:grpSpPr>
          <a:xfrm flipH="1">
            <a:off x="2882868" y="4714114"/>
            <a:ext cx="643950" cy="195675"/>
            <a:chOff x="806663" y="3241275"/>
            <a:chExt cx="643950" cy="195675"/>
          </a:xfrm>
        </p:grpSpPr>
        <p:sp>
          <p:nvSpPr>
            <p:cNvPr id="58" name="Google Shape;1080;p52">
              <a:extLst>
                <a:ext uri="{FF2B5EF4-FFF2-40B4-BE49-F238E27FC236}">
                  <a16:creationId xmlns:a16="http://schemas.microsoft.com/office/drawing/2014/main" id="{66F9E19A-3061-6B6D-8962-40F096AD158B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81;p52">
              <a:extLst>
                <a:ext uri="{FF2B5EF4-FFF2-40B4-BE49-F238E27FC236}">
                  <a16:creationId xmlns:a16="http://schemas.microsoft.com/office/drawing/2014/main" id="{A6B6D95C-497E-8E36-48A7-8EB2F9414231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88573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FDD"/>
      </a:lt1>
      <a:dk2>
        <a:srgbClr val="485058"/>
      </a:dk2>
      <a:lt2>
        <a:srgbClr val="EEEEEE"/>
      </a:lt2>
      <a:accent1>
        <a:srgbClr val="FFFFFF"/>
      </a:accent1>
      <a:accent2>
        <a:srgbClr val="F8FF4A"/>
      </a:accent2>
      <a:accent3>
        <a:srgbClr val="FBB92E"/>
      </a:accent3>
      <a:accent4>
        <a:srgbClr val="DD5939"/>
      </a:accent4>
      <a:accent5>
        <a:srgbClr val="2AB395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517</Words>
  <Application>Microsoft Office PowerPoint</Application>
  <PresentationFormat>On-screen Show (16:9)</PresentationFormat>
  <Paragraphs>95</Paragraphs>
  <Slides>18</Slides>
  <Notes>12</Notes>
  <HiddenSlides>0</HiddenSlides>
  <MMClips>4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Staatliches</vt:lpstr>
      <vt:lpstr>Calibri</vt:lpstr>
      <vt:lpstr>Patrick Hand</vt:lpstr>
      <vt:lpstr>Big Shoulders Display</vt:lpstr>
      <vt:lpstr>Andada Pro</vt:lpstr>
      <vt:lpstr>Cambria</vt:lpstr>
      <vt:lpstr>Wingdings</vt:lpstr>
      <vt:lpstr>Patrick Hand SC</vt:lpstr>
      <vt:lpstr>Fira Sans Condensed Medium</vt:lpstr>
      <vt:lpstr>Arial</vt:lpstr>
      <vt:lpstr>#9Slide03 AmpleSoft Bold</vt:lpstr>
      <vt:lpstr>Cardo</vt:lpstr>
      <vt:lpstr>Tahoma</vt:lpstr>
      <vt:lpstr>English Language Grammar Rules by Slidesgo</vt:lpstr>
      <vt:lpstr>NỘI QUY TIẾT HỌC</vt:lpstr>
      <vt:lpstr>Siêu trí nhớ</vt:lpstr>
      <vt:lpstr>PowerPoint Presentation</vt:lpstr>
      <vt:lpstr>PowerPoint Presentation</vt:lpstr>
      <vt:lpstr>PowerPoint Presentation</vt:lpstr>
      <vt:lpstr> Chèn SmartArt</vt:lpstr>
      <vt:lpstr>PowerPoint Presentation</vt:lpstr>
      <vt:lpstr>AI LÀ CHUYÊN GIA?</vt:lpstr>
      <vt:lpstr>PowerPoint Presentation</vt:lpstr>
      <vt:lpstr>EM LÀ CHUYÊN GIA</vt:lpstr>
      <vt:lpstr>PowerPoint Presentation</vt:lpstr>
      <vt:lpstr>PowerPoint Presentation</vt:lpstr>
      <vt:lpstr>PowerPoint Presentation</vt:lpstr>
      <vt:lpstr>PowerPoint Presentation</vt:lpstr>
      <vt:lpstr>EM LÀ BÁO CÁO VIÊN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TIẾT HỌC</dc:title>
  <dc:creator>HP</dc:creator>
  <cp:lastModifiedBy>THI VU</cp:lastModifiedBy>
  <cp:revision>9</cp:revision>
  <dcterms:modified xsi:type="dcterms:W3CDTF">2023-02-23T00:49:38Z</dcterms:modified>
</cp:coreProperties>
</file>